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72" r:id="rId6"/>
    <p:sldId id="270" r:id="rId7"/>
    <p:sldId id="273" r:id="rId8"/>
    <p:sldId id="275" r:id="rId9"/>
    <p:sldId id="276" r:id="rId10"/>
    <p:sldId id="277" r:id="rId11"/>
    <p:sldId id="278" r:id="rId12"/>
    <p:sldId id="260" r:id="rId13"/>
    <p:sldId id="262" r:id="rId14"/>
    <p:sldId id="279" r:id="rId15"/>
    <p:sldId id="263" r:id="rId16"/>
    <p:sldId id="280" r:id="rId17"/>
    <p:sldId id="269" r:id="rId18"/>
    <p:sldId id="265" r:id="rId19"/>
    <p:sldId id="268" r:id="rId20"/>
    <p:sldId id="266" r:id="rId21"/>
    <p:sldId id="26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valho Ferreira, Pedro de" initials="CFPd" lastIdx="1" clrIdx="0">
    <p:extLst>
      <p:ext uri="{19B8F6BF-5375-455C-9EA6-DF929625EA0E}">
        <p15:presenceInfo xmlns:p15="http://schemas.microsoft.com/office/powerpoint/2012/main" userId="Carvalho Ferreira, Pedro 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463" autoAdjust="0"/>
  </p:normalViewPr>
  <p:slideViewPr>
    <p:cSldViewPr snapToGrid="0">
      <p:cViewPr varScale="1">
        <p:scale>
          <a:sx n="51" d="100"/>
          <a:sy n="51" d="100"/>
        </p:scale>
        <p:origin x="12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4T20:53:09.497"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F2388-33AC-4052-A4C1-890D4D535B75}"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5C4FF-2E38-483B-A8F0-03A15C4C14DB}" type="slidenum">
              <a:rPr lang="en-US" smtClean="0"/>
              <a:t>‹#›</a:t>
            </a:fld>
            <a:endParaRPr lang="en-US"/>
          </a:p>
        </p:txBody>
      </p:sp>
    </p:spTree>
    <p:extLst>
      <p:ext uri="{BB962C8B-B14F-4D97-AF65-F5344CB8AC3E}">
        <p14:creationId xmlns:p14="http://schemas.microsoft.com/office/powerpoint/2010/main" val="3291784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a:t>
            </a:r>
          </a:p>
        </p:txBody>
      </p:sp>
      <p:sp>
        <p:nvSpPr>
          <p:cNvPr id="4" name="Slide Number Placeholder 3"/>
          <p:cNvSpPr>
            <a:spLocks noGrp="1"/>
          </p:cNvSpPr>
          <p:nvPr>
            <p:ph type="sldNum" sz="quarter" idx="5"/>
          </p:nvPr>
        </p:nvSpPr>
        <p:spPr/>
        <p:txBody>
          <a:bodyPr/>
          <a:lstStyle/>
          <a:p>
            <a:fld id="{75D5C4FF-2E38-483B-A8F0-03A15C4C14DB}" type="slidenum">
              <a:rPr lang="en-US" smtClean="0"/>
              <a:t>2</a:t>
            </a:fld>
            <a:endParaRPr lang="en-US"/>
          </a:p>
        </p:txBody>
      </p:sp>
    </p:spTree>
    <p:extLst>
      <p:ext uri="{BB962C8B-B14F-4D97-AF65-F5344CB8AC3E}">
        <p14:creationId xmlns:p14="http://schemas.microsoft.com/office/powerpoint/2010/main" val="3079237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Carry on the normal animation while narrating</a:t>
            </a:r>
          </a:p>
        </p:txBody>
      </p:sp>
      <p:sp>
        <p:nvSpPr>
          <p:cNvPr id="4" name="Slide Number Placeholder 3"/>
          <p:cNvSpPr>
            <a:spLocks noGrp="1"/>
          </p:cNvSpPr>
          <p:nvPr>
            <p:ph type="sldNum" sz="quarter" idx="5"/>
          </p:nvPr>
        </p:nvSpPr>
        <p:spPr/>
        <p:txBody>
          <a:bodyPr/>
          <a:lstStyle/>
          <a:p>
            <a:fld id="{75D5C4FF-2E38-483B-A8F0-03A15C4C14DB}" type="slidenum">
              <a:rPr lang="en-US" smtClean="0"/>
              <a:t>11</a:t>
            </a:fld>
            <a:endParaRPr lang="en-US"/>
          </a:p>
        </p:txBody>
      </p:sp>
    </p:spTree>
    <p:extLst>
      <p:ext uri="{BB962C8B-B14F-4D97-AF65-F5344CB8AC3E}">
        <p14:creationId xmlns:p14="http://schemas.microsoft.com/office/powerpoint/2010/main" val="275407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narrator talks, the images of one of each kind of symmetry operation go up to below the header</a:t>
            </a:r>
          </a:p>
        </p:txBody>
      </p:sp>
      <p:sp>
        <p:nvSpPr>
          <p:cNvPr id="4" name="Slide Number Placeholder 3"/>
          <p:cNvSpPr>
            <a:spLocks noGrp="1"/>
          </p:cNvSpPr>
          <p:nvPr>
            <p:ph type="sldNum" sz="quarter" idx="5"/>
          </p:nvPr>
        </p:nvSpPr>
        <p:spPr/>
        <p:txBody>
          <a:bodyPr/>
          <a:lstStyle/>
          <a:p>
            <a:fld id="{75D5C4FF-2E38-483B-A8F0-03A15C4C14DB}" type="slidenum">
              <a:rPr lang="en-US" smtClean="0"/>
              <a:t>12</a:t>
            </a:fld>
            <a:endParaRPr lang="en-US"/>
          </a:p>
        </p:txBody>
      </p:sp>
    </p:spTree>
    <p:extLst>
      <p:ext uri="{BB962C8B-B14F-4D97-AF65-F5344CB8AC3E}">
        <p14:creationId xmlns:p14="http://schemas.microsoft.com/office/powerpoint/2010/main" val="1376173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14</a:t>
            </a:fld>
            <a:endParaRPr lang="en-US"/>
          </a:p>
        </p:txBody>
      </p:sp>
    </p:spTree>
    <p:extLst>
      <p:ext uri="{BB962C8B-B14F-4D97-AF65-F5344CB8AC3E}">
        <p14:creationId xmlns:p14="http://schemas.microsoft.com/office/powerpoint/2010/main" val="2632342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are familiar with all the symmetry operations we can carry out on benzene and what happens to the orbitals, we can fill in the vector. </a:t>
            </a:r>
          </a:p>
          <a:p>
            <a:r>
              <a:rPr lang="en-US" dirty="0"/>
              <a:t>The rules are that the orbital only contributes to the trace if the atom to which it pertains stays in place and that if the orbitals have an inversion in their orientation, they have a negative contribution.</a:t>
            </a:r>
          </a:p>
          <a:p>
            <a:endParaRPr lang="en-US" dirty="0"/>
          </a:p>
          <a:p>
            <a:r>
              <a:rPr lang="en-US" dirty="0"/>
              <a:t>When all the symmetry operations have finally happened, lower the images of each benzene and show one picture for each symmetry </a:t>
            </a:r>
            <a:r>
              <a:rPr lang="en-US" dirty="0" err="1"/>
              <a:t>opearation</a:t>
            </a:r>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15</a:t>
            </a:fld>
            <a:endParaRPr lang="en-US"/>
          </a:p>
        </p:txBody>
      </p:sp>
    </p:spTree>
    <p:extLst>
      <p:ext uri="{BB962C8B-B14F-4D97-AF65-F5344CB8AC3E}">
        <p14:creationId xmlns:p14="http://schemas.microsoft.com/office/powerpoint/2010/main" val="176541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note how the contribution from each operation within the same conjugacy class is identical! That means you only need to find one representative axis for each operation to construct the trace. </a:t>
            </a:r>
          </a:p>
          <a:p>
            <a:endParaRPr lang="en-US" dirty="0"/>
          </a:p>
          <a:p>
            <a:r>
              <a:rPr lang="en-US" dirty="0"/>
              <a:t>Furthermore, we fill in the values on the trace:</a:t>
            </a:r>
          </a:p>
          <a:p>
            <a:endParaRPr lang="en-US" dirty="0"/>
          </a:p>
          <a:p>
            <a:r>
              <a:rPr lang="en-US" dirty="0"/>
              <a:t>Write or fade in animation of the empty trace:</a:t>
            </a:r>
          </a:p>
          <a:p>
            <a:endParaRPr lang="en-US" dirty="0"/>
          </a:p>
          <a:p>
            <a:r>
              <a:rPr lang="en-US" dirty="0"/>
              <a:t>As each symmetry operation is described, the a box around the figures or highlight indicates that that’s the group being discussed. By the end of each description the numbers go down to the trace vector.</a:t>
            </a:r>
          </a:p>
        </p:txBody>
      </p:sp>
      <p:sp>
        <p:nvSpPr>
          <p:cNvPr id="4" name="Slide Number Placeholder 3"/>
          <p:cNvSpPr>
            <a:spLocks noGrp="1"/>
          </p:cNvSpPr>
          <p:nvPr>
            <p:ph type="sldNum" sz="quarter" idx="5"/>
          </p:nvPr>
        </p:nvSpPr>
        <p:spPr/>
        <p:txBody>
          <a:bodyPr/>
          <a:lstStyle/>
          <a:p>
            <a:fld id="{75D5C4FF-2E38-483B-A8F0-03A15C4C14DB}" type="slidenum">
              <a:rPr lang="en-US" smtClean="0"/>
              <a:t>16</a:t>
            </a:fld>
            <a:endParaRPr lang="en-US"/>
          </a:p>
        </p:txBody>
      </p:sp>
    </p:spTree>
    <p:extLst>
      <p:ext uri="{BB962C8B-B14F-4D97-AF65-F5344CB8AC3E}">
        <p14:creationId xmlns:p14="http://schemas.microsoft.com/office/powerpoint/2010/main" val="4200182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trace vector is full, fade out the images and the header and write again the expression equating Gamma to a linear combination of irreps.</a:t>
            </a:r>
          </a:p>
          <a:p>
            <a:endParaRPr lang="en-US" dirty="0"/>
          </a:p>
          <a:p>
            <a:r>
              <a:rPr lang="en-US" dirty="0"/>
              <a:t>Now we use the little orthogonality theorem to check how many irreps of A1g symmetry are present: 0</a:t>
            </a:r>
          </a:p>
          <a:p>
            <a:r>
              <a:rPr lang="en-US" dirty="0"/>
              <a:t>Then we use the little orthogonality theorem to check B2g: 1</a:t>
            </a:r>
          </a:p>
          <a:p>
            <a:endParaRPr lang="en-US" dirty="0"/>
          </a:p>
          <a:p>
            <a:r>
              <a:rPr lang="en-US" dirty="0"/>
              <a:t>For each of the two animations above, give emphasis to the table (increase alpha) and indicate where the vector comes from and take the dot product with the trace to extract the number of times it shows up there.</a:t>
            </a:r>
          </a:p>
          <a:p>
            <a:endParaRPr lang="en-US" dirty="0"/>
          </a:p>
          <a:p>
            <a:r>
              <a:rPr lang="en-US" dirty="0"/>
              <a:t>Say that doing the same to all irreps gives the following linear combination:</a:t>
            </a:r>
          </a:p>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17</a:t>
            </a:fld>
            <a:endParaRPr lang="en-US"/>
          </a:p>
        </p:txBody>
      </p:sp>
    </p:spTree>
    <p:extLst>
      <p:ext uri="{BB962C8B-B14F-4D97-AF65-F5344CB8AC3E}">
        <p14:creationId xmlns:p14="http://schemas.microsoft.com/office/powerpoint/2010/main" val="104515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18</a:t>
            </a:fld>
            <a:endParaRPr lang="en-US"/>
          </a:p>
        </p:txBody>
      </p:sp>
    </p:spTree>
    <p:extLst>
      <p:ext uri="{BB962C8B-B14F-4D97-AF65-F5344CB8AC3E}">
        <p14:creationId xmlns:p14="http://schemas.microsoft.com/office/powerpoint/2010/main" val="403769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Tease them into watching more clips by showing the molecular orbitals that can be generated from these irreps. </a:t>
            </a:r>
          </a:p>
        </p:txBody>
      </p:sp>
      <p:sp>
        <p:nvSpPr>
          <p:cNvPr id="4" name="Slide Number Placeholder 3"/>
          <p:cNvSpPr>
            <a:spLocks noGrp="1"/>
          </p:cNvSpPr>
          <p:nvPr>
            <p:ph type="sldNum" sz="quarter" idx="5"/>
          </p:nvPr>
        </p:nvSpPr>
        <p:spPr/>
        <p:txBody>
          <a:bodyPr/>
          <a:lstStyle/>
          <a:p>
            <a:fld id="{75D5C4FF-2E38-483B-A8F0-03A15C4C14DB}" type="slidenum">
              <a:rPr lang="en-US" smtClean="0"/>
              <a:t>19</a:t>
            </a:fld>
            <a:endParaRPr lang="en-US"/>
          </a:p>
        </p:txBody>
      </p:sp>
    </p:spTree>
    <p:extLst>
      <p:ext uri="{BB962C8B-B14F-4D97-AF65-F5344CB8AC3E}">
        <p14:creationId xmlns:p14="http://schemas.microsoft.com/office/powerpoint/2010/main" val="3061990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what the electron clouds would look like from this purely geometrical treatment while being clear that energy optimization would give the “true” orbitals.</a:t>
            </a:r>
          </a:p>
        </p:txBody>
      </p:sp>
      <p:sp>
        <p:nvSpPr>
          <p:cNvPr id="4" name="Slide Number Placeholder 3"/>
          <p:cNvSpPr>
            <a:spLocks noGrp="1"/>
          </p:cNvSpPr>
          <p:nvPr>
            <p:ph type="sldNum" sz="quarter" idx="5"/>
          </p:nvPr>
        </p:nvSpPr>
        <p:spPr/>
        <p:txBody>
          <a:bodyPr/>
          <a:lstStyle/>
          <a:p>
            <a:fld id="{75D5C4FF-2E38-483B-A8F0-03A15C4C14DB}" type="slidenum">
              <a:rPr lang="en-US" smtClean="0"/>
              <a:t>20</a:t>
            </a:fld>
            <a:endParaRPr lang="en-US"/>
          </a:p>
        </p:txBody>
      </p:sp>
    </p:spTree>
    <p:extLst>
      <p:ext uri="{BB962C8B-B14F-4D97-AF65-F5344CB8AC3E}">
        <p14:creationId xmlns:p14="http://schemas.microsoft.com/office/powerpoint/2010/main" val="2878227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Acknowledgementssss</a:t>
            </a:r>
            <a:endParaRPr lang="en-US"/>
          </a:p>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21</a:t>
            </a:fld>
            <a:endParaRPr lang="en-US"/>
          </a:p>
        </p:txBody>
      </p:sp>
    </p:spTree>
    <p:extLst>
      <p:ext uri="{BB962C8B-B14F-4D97-AF65-F5344CB8AC3E}">
        <p14:creationId xmlns:p14="http://schemas.microsoft.com/office/powerpoint/2010/main" val="170077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video we will explore the symmetry of the </a:t>
            </a:r>
            <a:r>
              <a:rPr lang="en-US" dirty="0" err="1"/>
              <a:t>pz</a:t>
            </a:r>
            <a:r>
              <a:rPr lang="en-US" dirty="0"/>
              <a:t> orbitals in the benzene molecule.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animation of the text in this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Benzene fades in with alpha transition</a:t>
            </a:r>
          </a:p>
        </p:txBody>
      </p:sp>
      <p:sp>
        <p:nvSpPr>
          <p:cNvPr id="4" name="Slide Number Placeholder 3"/>
          <p:cNvSpPr>
            <a:spLocks noGrp="1"/>
          </p:cNvSpPr>
          <p:nvPr>
            <p:ph type="sldNum" sz="quarter" idx="5"/>
          </p:nvPr>
        </p:nvSpPr>
        <p:spPr/>
        <p:txBody>
          <a:bodyPr/>
          <a:lstStyle/>
          <a:p>
            <a:fld id="{75D5C4FF-2E38-483B-A8F0-03A15C4C14DB}" type="slidenum">
              <a:rPr lang="en-US" smtClean="0"/>
              <a:t>3</a:t>
            </a:fld>
            <a:endParaRPr lang="en-US"/>
          </a:p>
        </p:txBody>
      </p:sp>
    </p:spTree>
    <p:extLst>
      <p:ext uri="{BB962C8B-B14F-4D97-AF65-F5344CB8AC3E}">
        <p14:creationId xmlns:p14="http://schemas.microsoft.com/office/powerpoint/2010/main" val="217135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Benzene belongs to the D6h point group, which has the following character table.</a:t>
            </a:r>
          </a:p>
          <a:p>
            <a:r>
              <a:rPr lang="en-US" dirty="0"/>
              <a:t>Write animation</a:t>
            </a:r>
          </a:p>
          <a:p>
            <a:r>
              <a:rPr lang="en-US" dirty="0"/>
              <a:t>	Point group:</a:t>
            </a:r>
          </a:p>
          <a:p>
            <a:r>
              <a:rPr lang="en-US" dirty="0"/>
              <a:t>		Table</a:t>
            </a:r>
          </a:p>
          <a:p>
            <a:r>
              <a:rPr lang="en-US" dirty="0"/>
              <a:t>(Considering keeping the logos out until the end)</a:t>
            </a:r>
          </a:p>
        </p:txBody>
      </p:sp>
      <p:sp>
        <p:nvSpPr>
          <p:cNvPr id="4" name="Slide Number Placeholder 3"/>
          <p:cNvSpPr>
            <a:spLocks noGrp="1"/>
          </p:cNvSpPr>
          <p:nvPr>
            <p:ph type="sldNum" sz="quarter" idx="5"/>
          </p:nvPr>
        </p:nvSpPr>
        <p:spPr/>
        <p:txBody>
          <a:bodyPr/>
          <a:lstStyle/>
          <a:p>
            <a:fld id="{75D5C4FF-2E38-483B-A8F0-03A15C4C14DB}" type="slidenum">
              <a:rPr lang="en-US" smtClean="0"/>
              <a:t>4</a:t>
            </a:fld>
            <a:endParaRPr lang="en-US"/>
          </a:p>
        </p:txBody>
      </p:sp>
    </p:spTree>
    <p:extLst>
      <p:ext uri="{BB962C8B-B14F-4D97-AF65-F5344CB8AC3E}">
        <p14:creationId xmlns:p14="http://schemas.microsoft.com/office/powerpoint/2010/main" val="221460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out the Basis set and point group parts </a:t>
            </a:r>
            <a:br>
              <a:rPr lang="en-US" dirty="0"/>
            </a:br>
            <a:r>
              <a:rPr lang="en-US" dirty="0"/>
              <a:t>Start rotating the benzene </a:t>
            </a:r>
            <a:r>
              <a:rPr lang="en-US" dirty="0" err="1"/>
              <a:t>molecue</a:t>
            </a:r>
            <a:r>
              <a:rPr lang="en-US" dirty="0"/>
              <a:t> along the z axis </a:t>
            </a:r>
          </a:p>
        </p:txBody>
      </p:sp>
      <p:sp>
        <p:nvSpPr>
          <p:cNvPr id="4" name="Slide Number Placeholder 3"/>
          <p:cNvSpPr>
            <a:spLocks noGrp="1"/>
          </p:cNvSpPr>
          <p:nvPr>
            <p:ph type="sldNum" sz="quarter" idx="5"/>
          </p:nvPr>
        </p:nvSpPr>
        <p:spPr/>
        <p:txBody>
          <a:bodyPr/>
          <a:lstStyle/>
          <a:p>
            <a:fld id="{75D5C4FF-2E38-483B-A8F0-03A15C4C14DB}" type="slidenum">
              <a:rPr lang="en-US" smtClean="0"/>
              <a:t>5</a:t>
            </a:fld>
            <a:endParaRPr lang="en-US"/>
          </a:p>
        </p:txBody>
      </p:sp>
    </p:spTree>
    <p:extLst>
      <p:ext uri="{BB962C8B-B14F-4D97-AF65-F5344CB8AC3E}">
        <p14:creationId xmlns:p14="http://schemas.microsoft.com/office/powerpoint/2010/main" val="192644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 we will look at how the symmetry operations of benzene affect the </a:t>
            </a:r>
            <a:r>
              <a:rPr lang="en-US" dirty="0" err="1"/>
              <a:t>pz</a:t>
            </a:r>
            <a:r>
              <a:rPr lang="en-US" dirty="0"/>
              <a:t> orbitals of atoms that remain in position when performing the symmetry operations outlined in the table. </a:t>
            </a:r>
          </a:p>
          <a:p>
            <a:r>
              <a:rPr lang="en-US" dirty="0"/>
              <a:t>Start animating some symmetry operations while the molecule rotates along the Z axis (preferably do the C2’ rotations)</a:t>
            </a:r>
          </a:p>
          <a:p>
            <a:r>
              <a:rPr lang="en-US" dirty="0"/>
              <a:t>Start fading out the table and writing down a “vector” with all the symmetry labels.</a:t>
            </a:r>
          </a:p>
        </p:txBody>
      </p:sp>
      <p:sp>
        <p:nvSpPr>
          <p:cNvPr id="4" name="Slide Number Placeholder 3"/>
          <p:cNvSpPr>
            <a:spLocks noGrp="1"/>
          </p:cNvSpPr>
          <p:nvPr>
            <p:ph type="sldNum" sz="quarter" idx="5"/>
          </p:nvPr>
        </p:nvSpPr>
        <p:spPr/>
        <p:txBody>
          <a:bodyPr/>
          <a:lstStyle/>
          <a:p>
            <a:fld id="{75D5C4FF-2E38-483B-A8F0-03A15C4C14DB}" type="slidenum">
              <a:rPr lang="en-US" smtClean="0"/>
              <a:t>6</a:t>
            </a:fld>
            <a:endParaRPr lang="en-US"/>
          </a:p>
        </p:txBody>
      </p:sp>
    </p:spTree>
    <p:extLst>
      <p:ext uri="{BB962C8B-B14F-4D97-AF65-F5344CB8AC3E}">
        <p14:creationId xmlns:p14="http://schemas.microsoft.com/office/powerpoint/2010/main" val="168626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molecule should still be rotating at this point</a:t>
            </a:r>
          </a:p>
          <a:p>
            <a:endParaRPr lang="en-US" dirty="0"/>
          </a:p>
          <a:p>
            <a:r>
              <a:rPr lang="en-US" dirty="0"/>
              <a:t>We will use this information to construct a vector, also called </a:t>
            </a:r>
            <a:r>
              <a:rPr lang="en-US" i="1" dirty="0"/>
              <a:t>the trace</a:t>
            </a:r>
            <a:r>
              <a:rPr lang="en-US" i="0" dirty="0"/>
              <a:t> of the basis set</a:t>
            </a:r>
            <a:r>
              <a:rPr lang="en-US" dirty="0"/>
              <a:t>…</a:t>
            </a:r>
            <a:br>
              <a:rPr lang="en-US" dirty="0"/>
            </a:br>
            <a:endParaRPr lang="en-US" dirty="0"/>
          </a:p>
          <a:p>
            <a:r>
              <a:rPr lang="en-US" dirty="0"/>
              <a:t>Use the write animation to write the Gamma vector under the symmetry labels</a:t>
            </a:r>
          </a:p>
          <a:p>
            <a:endParaRPr lang="en-US" dirty="0"/>
          </a:p>
          <a:p>
            <a:r>
              <a:rPr lang="en-US" dirty="0"/>
              <a:t>that fully describes what happens to all the orbitals due to all symmetry operations.</a:t>
            </a:r>
          </a:p>
        </p:txBody>
      </p:sp>
      <p:sp>
        <p:nvSpPr>
          <p:cNvPr id="4" name="Slide Number Placeholder 3"/>
          <p:cNvSpPr>
            <a:spLocks noGrp="1"/>
          </p:cNvSpPr>
          <p:nvPr>
            <p:ph type="sldNum" sz="quarter" idx="5"/>
          </p:nvPr>
        </p:nvSpPr>
        <p:spPr/>
        <p:txBody>
          <a:bodyPr/>
          <a:lstStyle/>
          <a:p>
            <a:fld id="{75D5C4FF-2E38-483B-A8F0-03A15C4C14DB}" type="slidenum">
              <a:rPr lang="en-US" smtClean="0"/>
              <a:t>7</a:t>
            </a:fld>
            <a:endParaRPr lang="en-US"/>
          </a:p>
        </p:txBody>
      </p:sp>
    </p:spTree>
    <p:extLst>
      <p:ext uri="{BB962C8B-B14F-4D97-AF65-F5344CB8AC3E}">
        <p14:creationId xmlns:p14="http://schemas.microsoft.com/office/powerpoint/2010/main" val="2006102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Fades out the benzene molecule</a:t>
            </a:r>
          </a:p>
          <a:p>
            <a:r>
              <a:rPr lang="en-US" dirty="0"/>
              <a:t>Move the vectors to the left side of the screen</a:t>
            </a:r>
          </a:p>
          <a:p>
            <a:r>
              <a:rPr lang="en-US" dirty="0"/>
              <a:t>Fade animation to bring the table back</a:t>
            </a:r>
          </a:p>
          <a:p>
            <a:endParaRPr lang="en-US" dirty="0"/>
          </a:p>
          <a:p>
            <a:r>
              <a:rPr lang="en-US" dirty="0"/>
              <a:t>This vector turns out to be a linear combination of rows in the character table. </a:t>
            </a:r>
          </a:p>
          <a:p>
            <a:endParaRPr lang="en-US" dirty="0"/>
          </a:p>
          <a:p>
            <a:r>
              <a:rPr lang="en-US" dirty="0"/>
              <a:t>Highlight the labels of the rows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8</a:t>
            </a:fld>
            <a:endParaRPr lang="en-US"/>
          </a:p>
        </p:txBody>
      </p:sp>
    </p:spTree>
    <p:extLst>
      <p:ext uri="{BB962C8B-B14F-4D97-AF65-F5344CB8AC3E}">
        <p14:creationId xmlns:p14="http://schemas.microsoft.com/office/powerpoint/2010/main" val="2655669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Fade everything out but the gamma vector</a:t>
            </a:r>
          </a:p>
          <a:p>
            <a:endParaRPr lang="en-US" dirty="0"/>
          </a:p>
          <a:p>
            <a:r>
              <a:rPr lang="en-US" dirty="0"/>
              <a:t>Write animation for the linear combination</a:t>
            </a:r>
          </a:p>
          <a:p>
            <a:endParaRPr lang="en-US" dirty="0"/>
          </a:p>
          <a:p>
            <a:r>
              <a:rPr lang="en-US" dirty="0"/>
              <a:t>And since these rows, called irreps, are orthogonal, we will later make use of the little orthogonal theorem to find out exactly which ones are present in the trace.</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5D5C4FF-2E38-483B-A8F0-03A15C4C14DB}" type="slidenum">
              <a:rPr lang="en-US" smtClean="0"/>
              <a:t>9</a:t>
            </a:fld>
            <a:endParaRPr lang="en-US"/>
          </a:p>
        </p:txBody>
      </p:sp>
    </p:spTree>
    <p:extLst>
      <p:ext uri="{BB962C8B-B14F-4D97-AF65-F5344CB8AC3E}">
        <p14:creationId xmlns:p14="http://schemas.microsoft.com/office/powerpoint/2010/main" val="3396892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Write everything out and leave it back for a tiny bit</a:t>
            </a:r>
          </a:p>
        </p:txBody>
      </p:sp>
      <p:sp>
        <p:nvSpPr>
          <p:cNvPr id="4" name="Slide Number Placeholder 3"/>
          <p:cNvSpPr>
            <a:spLocks noGrp="1"/>
          </p:cNvSpPr>
          <p:nvPr>
            <p:ph type="sldNum" sz="quarter" idx="5"/>
          </p:nvPr>
        </p:nvSpPr>
        <p:spPr/>
        <p:txBody>
          <a:bodyPr/>
          <a:lstStyle/>
          <a:p>
            <a:fld id="{75D5C4FF-2E38-483B-A8F0-03A15C4C14DB}" type="slidenum">
              <a:rPr lang="en-US" smtClean="0"/>
              <a:t>10</a:t>
            </a:fld>
            <a:endParaRPr lang="en-US"/>
          </a:p>
        </p:txBody>
      </p:sp>
    </p:spTree>
    <p:extLst>
      <p:ext uri="{BB962C8B-B14F-4D97-AF65-F5344CB8AC3E}">
        <p14:creationId xmlns:p14="http://schemas.microsoft.com/office/powerpoint/2010/main" val="1170124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1C9E-C4E4-44E0-993F-679D46FE2B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D62C93-FB8C-46B8-8F80-0B68F66B80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3AF038-6775-4E1F-999F-3227F26C7461}"/>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E493F173-068B-432F-BF70-68DCAED78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0E2E-DBFF-4D1C-9112-FA72508CE969}"/>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06530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C4DC-B0AC-49D1-A9F5-43F1D19CF7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BC6716-FB15-418B-BB7B-B1DCFC2397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FBDE9-F136-4F7B-84A4-F77811562717}"/>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9BC7168A-FAD8-475A-B642-7C8A205BB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BE630-4E68-43A6-BA92-5A4666BFAEBA}"/>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1386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C5A6B1-73AE-4B34-8CC0-F4199FBEAE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6BD68-4B5E-4E25-8CE2-F481414DC1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D5CF4-D417-4426-B6C6-3C673004E725}"/>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F503CC0C-1247-4B61-A32C-6B0CF7ED3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81B341-44AA-4D26-9EF7-F2967CE2A5D0}"/>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130595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699D-EBA2-4630-8DF5-34535920E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C9A2DE-8388-4E4F-8B21-CFCAF165B4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EAE98-D4AE-4787-B5F9-43DEC067E6B8}"/>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5D2BDDF1-95D6-4D8D-8652-C661FC711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10C00-81BE-4A3C-BE4A-F227D25EC48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28074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0591-870F-4BEE-A734-25ECE6327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2C4F4-BF9D-4ABE-8992-861B0AF8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3BACAE-C593-474F-8D10-5EE1C9CF27BB}"/>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D65E1E70-452C-4F70-8BDF-30EF3E43F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BE48C-32FE-4A2B-AA57-166199B75C8E}"/>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37604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F49D-09B4-412B-BD70-265351C3C9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CD996-3E6E-4052-AD2F-CFD0C51A49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22FD2D-46E4-4BA8-A1D0-5405101354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4481E1-58A3-4D2E-8E99-AF158E85CD0A}"/>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6" name="Footer Placeholder 5">
            <a:extLst>
              <a:ext uri="{FF2B5EF4-FFF2-40B4-BE49-F238E27FC236}">
                <a16:creationId xmlns:a16="http://schemas.microsoft.com/office/drawing/2014/main" id="{5C998115-109E-49C7-846A-1522F15944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CBBE0-6CE3-4983-B15C-604158F3CEA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12923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7B48-8135-47CF-B475-0A640A102C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D2A034-18E2-4663-9FC4-7A004A421C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ED0A00-BAB3-46DA-9DDD-4F3ADB34D3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16862D-A219-420D-A8F9-1FAB29C5BD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3A07A5-6942-445B-9BB6-0CD7CEA36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DFD2F7-0904-45EE-958E-7470DB078067}"/>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8" name="Footer Placeholder 7">
            <a:extLst>
              <a:ext uri="{FF2B5EF4-FFF2-40B4-BE49-F238E27FC236}">
                <a16:creationId xmlns:a16="http://schemas.microsoft.com/office/drawing/2014/main" id="{28C2FCBE-AE8D-45A8-9099-9866907A3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C6F36D-3D93-459C-9122-97F4F56AA41C}"/>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2601444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0BDD-6249-48BB-B0D9-3E90B9CDC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8CD201-872A-4D56-A5C0-EACEB055EAE6}"/>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4" name="Footer Placeholder 3">
            <a:extLst>
              <a:ext uri="{FF2B5EF4-FFF2-40B4-BE49-F238E27FC236}">
                <a16:creationId xmlns:a16="http://schemas.microsoft.com/office/drawing/2014/main" id="{C1F10FBC-1565-402E-ABB5-536EAC2498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94101-C295-4AE2-A42A-55740A4E530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80634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609C72-6C25-47EB-9655-2C57D0539188}"/>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3" name="Footer Placeholder 2">
            <a:extLst>
              <a:ext uri="{FF2B5EF4-FFF2-40B4-BE49-F238E27FC236}">
                <a16:creationId xmlns:a16="http://schemas.microsoft.com/office/drawing/2014/main" id="{246DBEFB-458E-4A83-BFEE-DF00AC555D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D71E06-1521-4145-B24E-65D546DF1887}"/>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4285323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D1720-3F8D-465C-A810-A634AE3533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7FA3A1-5688-4A0A-97DF-4C3C3D6C5F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5456AC-8EB5-411C-97A6-D43EB95951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7BD6A3-0B00-4603-A9C7-28195EC0C524}"/>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6" name="Footer Placeholder 5">
            <a:extLst>
              <a:ext uri="{FF2B5EF4-FFF2-40B4-BE49-F238E27FC236}">
                <a16:creationId xmlns:a16="http://schemas.microsoft.com/office/drawing/2014/main" id="{8F100730-9DCB-4249-BEC8-9BC0E23AC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261602-B4FB-43DE-93DB-CBA30B8A3544}"/>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3967445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8109-928A-4AAE-95EF-CCC7EA57F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920659-48F2-4F85-B76C-E91D9AA772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EF6C93-7D2C-4AC2-AEE5-3390C6554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9E392-D794-454E-BA73-29665C45A260}"/>
              </a:ext>
            </a:extLst>
          </p:cNvPr>
          <p:cNvSpPr>
            <a:spLocks noGrp="1"/>
          </p:cNvSpPr>
          <p:nvPr>
            <p:ph type="dt" sz="half" idx="10"/>
          </p:nvPr>
        </p:nvSpPr>
        <p:spPr/>
        <p:txBody>
          <a:bodyPr/>
          <a:lstStyle/>
          <a:p>
            <a:fld id="{3F8BA261-6964-4A71-9C45-818EE2CA6DE3}" type="datetimeFigureOut">
              <a:rPr lang="en-US" smtClean="0"/>
              <a:t>9/14/2021</a:t>
            </a:fld>
            <a:endParaRPr lang="en-US"/>
          </a:p>
        </p:txBody>
      </p:sp>
      <p:sp>
        <p:nvSpPr>
          <p:cNvPr id="6" name="Footer Placeholder 5">
            <a:extLst>
              <a:ext uri="{FF2B5EF4-FFF2-40B4-BE49-F238E27FC236}">
                <a16:creationId xmlns:a16="http://schemas.microsoft.com/office/drawing/2014/main" id="{FEBECF2F-D0D2-44A0-B4F6-D48EF03BEA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E0B96-C4A6-4EA4-BF41-1917C1235388}"/>
              </a:ext>
            </a:extLst>
          </p:cNvPr>
          <p:cNvSpPr>
            <a:spLocks noGrp="1"/>
          </p:cNvSpPr>
          <p:nvPr>
            <p:ph type="sldNum" sz="quarter" idx="12"/>
          </p:nvPr>
        </p:nvSpPr>
        <p:spPr/>
        <p:txBody>
          <a:bodyPr/>
          <a:lstStyle/>
          <a:p>
            <a:fld id="{B195A198-F029-4011-A5B9-2BCCC712A23C}" type="slidenum">
              <a:rPr lang="en-US" smtClean="0"/>
              <a:t>‹#›</a:t>
            </a:fld>
            <a:endParaRPr lang="en-US"/>
          </a:p>
        </p:txBody>
      </p:sp>
    </p:spTree>
    <p:extLst>
      <p:ext uri="{BB962C8B-B14F-4D97-AF65-F5344CB8AC3E}">
        <p14:creationId xmlns:p14="http://schemas.microsoft.com/office/powerpoint/2010/main" val="1381457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338E7-EBE6-47C6-85D8-A37D982B47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EFBC90-3CFA-4984-BB64-BC4DAF36FD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E1B1E5-87EF-4390-9B1A-6E791E154A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BA261-6964-4A71-9C45-818EE2CA6DE3}" type="datetimeFigureOut">
              <a:rPr lang="en-US" smtClean="0"/>
              <a:t>9/14/2021</a:t>
            </a:fld>
            <a:endParaRPr lang="en-US"/>
          </a:p>
        </p:txBody>
      </p:sp>
      <p:sp>
        <p:nvSpPr>
          <p:cNvPr id="5" name="Footer Placeholder 4">
            <a:extLst>
              <a:ext uri="{FF2B5EF4-FFF2-40B4-BE49-F238E27FC236}">
                <a16:creationId xmlns:a16="http://schemas.microsoft.com/office/drawing/2014/main" id="{AB883721-4D92-4431-8CCA-C4DEF2F47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AB9DCC-18A7-4135-ABEC-BF1022A4D4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5A198-F029-4011-A5B9-2BCCC712A23C}" type="slidenum">
              <a:rPr lang="en-US" smtClean="0"/>
              <a:t>‹#›</a:t>
            </a:fld>
            <a:endParaRPr lang="en-US"/>
          </a:p>
        </p:txBody>
      </p:sp>
    </p:spTree>
    <p:extLst>
      <p:ext uri="{BB962C8B-B14F-4D97-AF65-F5344CB8AC3E}">
        <p14:creationId xmlns:p14="http://schemas.microsoft.com/office/powerpoint/2010/main" val="41721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png"/><Relationship Id="rId21" Type="http://schemas.openxmlformats.org/officeDocument/2006/relationships/image" Target="../media/image29.png"/><Relationship Id="rId7" Type="http://schemas.openxmlformats.org/officeDocument/2006/relationships/image" Target="../media/image12.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0.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7.png"/><Relationship Id="rId19" Type="http://schemas.openxmlformats.org/officeDocument/2006/relationships/image" Target="../media/image27.png"/><Relationship Id="rId4" Type="http://schemas.openxmlformats.org/officeDocument/2006/relationships/image" Target="../media/image8.png"/><Relationship Id="rId9" Type="http://schemas.openxmlformats.org/officeDocument/2006/relationships/image" Target="../media/image18.png"/><Relationship Id="rId14" Type="http://schemas.openxmlformats.org/officeDocument/2006/relationships/image" Target="../media/image22.png"/><Relationship Id="rId22"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3.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11.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17.pn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13.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14.xml"/><Relationship Id="rId16" Type="http://schemas.openxmlformats.org/officeDocument/2006/relationships/image" Target="../media/image25.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11.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17.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12.png"/><Relationship Id="rId10" Type="http://schemas.openxmlformats.org/officeDocument/2006/relationships/image" Target="../media/image40.png"/><Relationship Id="rId4" Type="http://schemas.openxmlformats.org/officeDocument/2006/relationships/image" Target="../media/image11.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7.png"/><Relationship Id="rId5" Type="http://schemas.openxmlformats.org/officeDocument/2006/relationships/image" Target="../media/image12.png"/><Relationship Id="rId10" Type="http://schemas.openxmlformats.org/officeDocument/2006/relationships/image" Target="../media/image46.png"/><Relationship Id="rId4" Type="http://schemas.openxmlformats.org/officeDocument/2006/relationships/image" Target="../media/image11.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9" name="Picture 18" descr="Background pattern&#10;&#10;Description automatically generated">
            <a:extLst>
              <a:ext uri="{FF2B5EF4-FFF2-40B4-BE49-F238E27FC236}">
                <a16:creationId xmlns:a16="http://schemas.microsoft.com/office/drawing/2014/main" id="{66F3DD88-3460-4BDD-941C-C656980C7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18432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spTree>
    <p:extLst>
      <p:ext uri="{BB962C8B-B14F-4D97-AF65-F5344CB8AC3E}">
        <p14:creationId xmlns:p14="http://schemas.microsoft.com/office/powerpoint/2010/main" val="415809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5" name="Picture 4">
            <a:extLst>
              <a:ext uri="{FF2B5EF4-FFF2-40B4-BE49-F238E27FC236}">
                <a16:creationId xmlns:a16="http://schemas.microsoft.com/office/drawing/2014/main" id="{E79A1432-C37C-4002-B233-C39819BCCA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spTree>
    <p:extLst>
      <p:ext uri="{BB962C8B-B14F-4D97-AF65-F5344CB8AC3E}">
        <p14:creationId xmlns:p14="http://schemas.microsoft.com/office/powerpoint/2010/main" val="2405060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946" y="1452355"/>
            <a:ext cx="3953290" cy="3953290"/>
          </a:xfrm>
          <a:prstGeom prst="rect">
            <a:avLst/>
          </a:prstGeom>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9126" y="5529351"/>
            <a:ext cx="915945" cy="41853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 name="Picture 6">
            <a:extLst>
              <a:ext uri="{FF2B5EF4-FFF2-40B4-BE49-F238E27FC236}">
                <a16:creationId xmlns:a16="http://schemas.microsoft.com/office/drawing/2014/main" id="{37712561-3CA5-460A-9333-C997712662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pic>
        <p:nvPicPr>
          <p:cNvPr id="15" name="Picture 14" descr="A picture containing vector graphics&#10;&#10;Description automatically generated">
            <a:extLst>
              <a:ext uri="{FF2B5EF4-FFF2-40B4-BE49-F238E27FC236}">
                <a16:creationId xmlns:a16="http://schemas.microsoft.com/office/drawing/2014/main" id="{2B2E8AC1-329C-418C-8531-49EB59F40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8434" y="1465184"/>
            <a:ext cx="3953290" cy="3953290"/>
          </a:xfrm>
          <a:prstGeom prst="rect">
            <a:avLst/>
          </a:prstGeom>
        </p:spPr>
      </p:pic>
      <p:cxnSp>
        <p:nvCxnSpPr>
          <p:cNvPr id="11" name="Straight Connector 10">
            <a:extLst>
              <a:ext uri="{FF2B5EF4-FFF2-40B4-BE49-F238E27FC236}">
                <a16:creationId xmlns:a16="http://schemas.microsoft.com/office/drawing/2014/main" id="{F329189E-7EBE-4514-9BA3-20E78A58A1F8}"/>
              </a:ext>
            </a:extLst>
          </p:cNvPr>
          <p:cNvCxnSpPr/>
          <p:nvPr/>
        </p:nvCxnSpPr>
        <p:spPr>
          <a:xfrm>
            <a:off x="2041451" y="819718"/>
            <a:ext cx="1201479"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3078" name="Picture 6">
            <a:extLst>
              <a:ext uri="{FF2B5EF4-FFF2-40B4-BE49-F238E27FC236}">
                <a16:creationId xmlns:a16="http://schemas.microsoft.com/office/drawing/2014/main" id="{DFAEF92C-2FFA-45FE-B45F-C458B48997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61097" y="4452976"/>
            <a:ext cx="196259" cy="3107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EF935A6F-D8A0-4820-A8BC-920A738CCA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0713" y="4438303"/>
            <a:ext cx="196259" cy="3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864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041" y="601482"/>
            <a:ext cx="1055197" cy="1055197"/>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 name="Picture 6">
            <a:extLst>
              <a:ext uri="{FF2B5EF4-FFF2-40B4-BE49-F238E27FC236}">
                <a16:creationId xmlns:a16="http://schemas.microsoft.com/office/drawing/2014/main" id="{37712561-3CA5-460A-9333-C99771266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11" name="Straight Connector 10">
            <a:extLst>
              <a:ext uri="{FF2B5EF4-FFF2-40B4-BE49-F238E27FC236}">
                <a16:creationId xmlns:a16="http://schemas.microsoft.com/office/drawing/2014/main" id="{F329189E-7EBE-4514-9BA3-20E78A58A1F8}"/>
              </a:ext>
            </a:extLst>
          </p:cNvPr>
          <p:cNvCxnSpPr>
            <a:cxnSpLocks/>
          </p:cNvCxnSpPr>
          <p:nvPr/>
        </p:nvCxnSpPr>
        <p:spPr>
          <a:xfrm>
            <a:off x="3434316" y="819718"/>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12" name="Picture 6">
            <a:extLst>
              <a:ext uri="{FF2B5EF4-FFF2-40B4-BE49-F238E27FC236}">
                <a16:creationId xmlns:a16="http://schemas.microsoft.com/office/drawing/2014/main" id="{7FCC9E67-D5A5-47FB-ADA3-21CC3EDE73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751" y="1340003"/>
            <a:ext cx="93824" cy="14855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8385AB-C1AD-4718-9088-4E82C9E36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8404" y="1340003"/>
            <a:ext cx="94770" cy="1543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vector graphics&#10;&#10;Description automatically generated">
            <a:extLst>
              <a:ext uri="{FF2B5EF4-FFF2-40B4-BE49-F238E27FC236}">
                <a16:creationId xmlns:a16="http://schemas.microsoft.com/office/drawing/2014/main" id="{8862CD26-FB90-4948-8D68-6475012FE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857" y="2167034"/>
            <a:ext cx="3814461" cy="3814461"/>
          </a:xfrm>
          <a:prstGeom prst="rect">
            <a:avLst/>
          </a:prstGeom>
        </p:spPr>
      </p:pic>
      <p:pic>
        <p:nvPicPr>
          <p:cNvPr id="16" name="Picture 15" descr="A picture containing vector graphics&#10;&#10;Description automatically generated">
            <a:extLst>
              <a:ext uri="{FF2B5EF4-FFF2-40B4-BE49-F238E27FC236}">
                <a16:creationId xmlns:a16="http://schemas.microsoft.com/office/drawing/2014/main" id="{96D827A8-1E1A-4889-8676-604CB4429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085" y="2167034"/>
            <a:ext cx="3953290" cy="3953290"/>
          </a:xfrm>
          <a:prstGeom prst="rect">
            <a:avLst/>
          </a:prstGeom>
        </p:spPr>
      </p:pic>
      <p:pic>
        <p:nvPicPr>
          <p:cNvPr id="4" name="Picture 3">
            <a:extLst>
              <a:ext uri="{FF2B5EF4-FFF2-40B4-BE49-F238E27FC236}">
                <a16:creationId xmlns:a16="http://schemas.microsoft.com/office/drawing/2014/main" id="{291584BF-0295-4CC6-8498-AC0044D109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0794" y="616742"/>
            <a:ext cx="1055197" cy="1055197"/>
          </a:xfrm>
          <a:prstGeom prst="rect">
            <a:avLst/>
          </a:prstGeom>
        </p:spPr>
      </p:pic>
    </p:spTree>
    <p:extLst>
      <p:ext uri="{BB962C8B-B14F-4D97-AF65-F5344CB8AC3E}">
        <p14:creationId xmlns:p14="http://schemas.microsoft.com/office/powerpoint/2010/main" val="138666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097" y="814785"/>
            <a:ext cx="748428" cy="748428"/>
          </a:xfrm>
          <a:prstGeom prst="rect">
            <a:avLst/>
          </a:prstGeom>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9126" y="5529351"/>
            <a:ext cx="915945" cy="41853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 name="Picture 6">
            <a:extLst>
              <a:ext uri="{FF2B5EF4-FFF2-40B4-BE49-F238E27FC236}">
                <a16:creationId xmlns:a16="http://schemas.microsoft.com/office/drawing/2014/main" id="{37712561-3CA5-460A-9333-C997712662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11" name="Straight Connector 10">
            <a:extLst>
              <a:ext uri="{FF2B5EF4-FFF2-40B4-BE49-F238E27FC236}">
                <a16:creationId xmlns:a16="http://schemas.microsoft.com/office/drawing/2014/main" id="{F329189E-7EBE-4514-9BA3-20E78A58A1F8}"/>
              </a:ext>
            </a:extLst>
          </p:cNvPr>
          <p:cNvCxnSpPr>
            <a:cxnSpLocks/>
          </p:cNvCxnSpPr>
          <p:nvPr/>
        </p:nvCxnSpPr>
        <p:spPr>
          <a:xfrm>
            <a:off x="3434316" y="819718"/>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4098" name="Picture 2">
            <a:extLst>
              <a:ext uri="{FF2B5EF4-FFF2-40B4-BE49-F238E27FC236}">
                <a16:creationId xmlns:a16="http://schemas.microsoft.com/office/drawing/2014/main" id="{108385AB-C1AD-4718-9088-4E82C9E36C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8855" y="1295514"/>
            <a:ext cx="67218" cy="10946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E376C637-A0A4-4D37-A7C2-DC51261B56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5520" y="1321953"/>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251963F-3A3D-4752-B18A-69C430A481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2226" y="938054"/>
            <a:ext cx="425369" cy="425369"/>
          </a:xfrm>
          <a:prstGeom prst="rect">
            <a:avLst/>
          </a:prstGeom>
        </p:spPr>
      </p:pic>
      <p:pic>
        <p:nvPicPr>
          <p:cNvPr id="9" name="Picture 8" descr="A picture containing outdoor object&#10;&#10;Description automatically generated">
            <a:extLst>
              <a:ext uri="{FF2B5EF4-FFF2-40B4-BE49-F238E27FC236}">
                <a16:creationId xmlns:a16="http://schemas.microsoft.com/office/drawing/2014/main" id="{8393C810-0400-4A4F-AEDA-ABECADD955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24491" y="819718"/>
            <a:ext cx="716305" cy="716305"/>
          </a:xfrm>
          <a:prstGeom prst="rect">
            <a:avLst/>
          </a:prstGeom>
        </p:spPr>
      </p:pic>
      <p:pic>
        <p:nvPicPr>
          <p:cNvPr id="34" name="Picture 6">
            <a:extLst>
              <a:ext uri="{FF2B5EF4-FFF2-40B4-BE49-F238E27FC236}">
                <a16:creationId xmlns:a16="http://schemas.microsoft.com/office/drawing/2014/main" id="{AF1137F6-E180-44BD-A927-AED9F0A7B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5544" y="129551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icture containing outdoor object&#10;&#10;Description automatically generated">
            <a:extLst>
              <a:ext uri="{FF2B5EF4-FFF2-40B4-BE49-F238E27FC236}">
                <a16:creationId xmlns:a16="http://schemas.microsoft.com/office/drawing/2014/main" id="{156D30E6-0996-47A3-A08F-3671AE1CB16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54971" y="819718"/>
            <a:ext cx="716305" cy="716305"/>
          </a:xfrm>
          <a:prstGeom prst="rect">
            <a:avLst/>
          </a:prstGeom>
        </p:spPr>
      </p:pic>
      <p:pic>
        <p:nvPicPr>
          <p:cNvPr id="36" name="Picture 6">
            <a:extLst>
              <a:ext uri="{FF2B5EF4-FFF2-40B4-BE49-F238E27FC236}">
                <a16:creationId xmlns:a16="http://schemas.microsoft.com/office/drawing/2014/main" id="{62F6843F-E97B-4E3B-B517-B128C91802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0201" y="1316005"/>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outdoor object&#10;&#10;Description automatically generated">
            <a:extLst>
              <a:ext uri="{FF2B5EF4-FFF2-40B4-BE49-F238E27FC236}">
                <a16:creationId xmlns:a16="http://schemas.microsoft.com/office/drawing/2014/main" id="{8E61FC8B-5368-486B-8B71-03B523A0B7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8001" y="797720"/>
            <a:ext cx="716305" cy="716305"/>
          </a:xfrm>
          <a:prstGeom prst="rect">
            <a:avLst/>
          </a:prstGeom>
        </p:spPr>
      </p:pic>
      <p:pic>
        <p:nvPicPr>
          <p:cNvPr id="38" name="Picture 6">
            <a:extLst>
              <a:ext uri="{FF2B5EF4-FFF2-40B4-BE49-F238E27FC236}">
                <a16:creationId xmlns:a16="http://schemas.microsoft.com/office/drawing/2014/main" id="{5770E0E0-A122-4DCD-9753-195C4E00F98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4838" y="131147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vector graphics&#10;&#10;Description automatically generated">
            <a:extLst>
              <a:ext uri="{FF2B5EF4-FFF2-40B4-BE49-F238E27FC236}">
                <a16:creationId xmlns:a16="http://schemas.microsoft.com/office/drawing/2014/main" id="{BFE580FD-C305-4F7B-9D76-231BA81073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4819" y="787595"/>
            <a:ext cx="748428" cy="748428"/>
          </a:xfrm>
          <a:prstGeom prst="rect">
            <a:avLst/>
          </a:prstGeom>
        </p:spPr>
      </p:pic>
      <p:pic>
        <p:nvPicPr>
          <p:cNvPr id="6146" name="Picture 2">
            <a:extLst>
              <a:ext uri="{FF2B5EF4-FFF2-40B4-BE49-F238E27FC236}">
                <a16:creationId xmlns:a16="http://schemas.microsoft.com/office/drawing/2014/main" id="{C509A844-F1FF-497C-951E-94C169F4EF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58481" y="1300483"/>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eiling fan with lights&#10;&#10;Description automatically generated with low confidence">
            <a:extLst>
              <a:ext uri="{FF2B5EF4-FFF2-40B4-BE49-F238E27FC236}">
                <a16:creationId xmlns:a16="http://schemas.microsoft.com/office/drawing/2014/main" id="{AD39482F-BBFE-44AE-A7CE-5B6133E17BB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44120" y="833322"/>
            <a:ext cx="718973" cy="718973"/>
          </a:xfrm>
          <a:prstGeom prst="rect">
            <a:avLst/>
          </a:prstGeom>
        </p:spPr>
      </p:pic>
      <p:grpSp>
        <p:nvGrpSpPr>
          <p:cNvPr id="40" name="Group 39">
            <a:extLst>
              <a:ext uri="{FF2B5EF4-FFF2-40B4-BE49-F238E27FC236}">
                <a16:creationId xmlns:a16="http://schemas.microsoft.com/office/drawing/2014/main" id="{2EC167D2-5CE4-463E-B0E8-A9419D43C1FB}"/>
              </a:ext>
            </a:extLst>
          </p:cNvPr>
          <p:cNvGrpSpPr/>
          <p:nvPr/>
        </p:nvGrpSpPr>
        <p:grpSpPr>
          <a:xfrm>
            <a:off x="7074600" y="815735"/>
            <a:ext cx="716305" cy="716305"/>
            <a:chOff x="2376891" y="972118"/>
            <a:chExt cx="716305" cy="716305"/>
          </a:xfrm>
        </p:grpSpPr>
        <p:pic>
          <p:nvPicPr>
            <p:cNvPr id="44" name="Picture 43" descr="A picture containing outdoor object&#10;&#10;Description automatically generated">
              <a:extLst>
                <a:ext uri="{FF2B5EF4-FFF2-40B4-BE49-F238E27FC236}">
                  <a16:creationId xmlns:a16="http://schemas.microsoft.com/office/drawing/2014/main" id="{D725F91D-59BC-44A9-87EA-BD87C2C7822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5" name="Picture 6">
              <a:extLst>
                <a:ext uri="{FF2B5EF4-FFF2-40B4-BE49-F238E27FC236}">
                  <a16:creationId xmlns:a16="http://schemas.microsoft.com/office/drawing/2014/main" id="{014F0D4B-4AB1-4B62-86D4-1D3DBD4810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4DD7DF2-430B-46D0-A612-E90896A49AE4}"/>
              </a:ext>
            </a:extLst>
          </p:cNvPr>
          <p:cNvGrpSpPr/>
          <p:nvPr/>
        </p:nvGrpSpPr>
        <p:grpSpPr>
          <a:xfrm>
            <a:off x="7784896" y="815735"/>
            <a:ext cx="716305" cy="716305"/>
            <a:chOff x="2376891" y="972118"/>
            <a:chExt cx="716305" cy="716305"/>
          </a:xfrm>
        </p:grpSpPr>
        <p:pic>
          <p:nvPicPr>
            <p:cNvPr id="48" name="Picture 47" descr="A picture containing outdoor object&#10;&#10;Description automatically generated">
              <a:extLst>
                <a:ext uri="{FF2B5EF4-FFF2-40B4-BE49-F238E27FC236}">
                  <a16:creationId xmlns:a16="http://schemas.microsoft.com/office/drawing/2014/main" id="{3E2EC26F-9350-4086-93A0-89D4E2014E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9" name="Picture 6">
              <a:extLst>
                <a:ext uri="{FF2B5EF4-FFF2-40B4-BE49-F238E27FC236}">
                  <a16:creationId xmlns:a16="http://schemas.microsoft.com/office/drawing/2014/main" id="{23A85336-C184-4B55-BA4D-79006EFD37D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41" descr="A picture containing light, lamp&#10;&#10;Description automatically generated">
            <a:extLst>
              <a:ext uri="{FF2B5EF4-FFF2-40B4-BE49-F238E27FC236}">
                <a16:creationId xmlns:a16="http://schemas.microsoft.com/office/drawing/2014/main" id="{E10BD541-00A7-45D5-80A0-222FE6AA709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03936" y="836767"/>
            <a:ext cx="678223" cy="678223"/>
          </a:xfrm>
          <a:prstGeom prst="rect">
            <a:avLst/>
          </a:prstGeom>
        </p:spPr>
      </p:pic>
      <p:pic>
        <p:nvPicPr>
          <p:cNvPr id="52" name="Picture 51" descr="A picture containing light, lamp&#10;&#10;Description automatically generated">
            <a:extLst>
              <a:ext uri="{FF2B5EF4-FFF2-40B4-BE49-F238E27FC236}">
                <a16:creationId xmlns:a16="http://schemas.microsoft.com/office/drawing/2014/main" id="{10B7294C-4053-4CDE-8910-5D1CBC3471B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93092" y="834775"/>
            <a:ext cx="678223" cy="678223"/>
          </a:xfrm>
          <a:prstGeom prst="rect">
            <a:avLst/>
          </a:prstGeom>
        </p:spPr>
      </p:pic>
      <p:pic>
        <p:nvPicPr>
          <p:cNvPr id="46" name="Picture 45" descr="A picture containing vector graphics&#10;&#10;Description automatically generated">
            <a:extLst>
              <a:ext uri="{FF2B5EF4-FFF2-40B4-BE49-F238E27FC236}">
                <a16:creationId xmlns:a16="http://schemas.microsoft.com/office/drawing/2014/main" id="{98F829D4-6D48-4D40-8BD7-30E5B16EDD4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0139" y="814784"/>
            <a:ext cx="748429" cy="748429"/>
          </a:xfrm>
          <a:prstGeom prst="rect">
            <a:avLst/>
          </a:prstGeom>
        </p:spPr>
      </p:pic>
      <p:pic>
        <p:nvPicPr>
          <p:cNvPr id="51" name="Picture 50">
            <a:extLst>
              <a:ext uri="{FF2B5EF4-FFF2-40B4-BE49-F238E27FC236}">
                <a16:creationId xmlns:a16="http://schemas.microsoft.com/office/drawing/2014/main" id="{894D914A-3583-405C-AAC1-5793DB5B6E3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43165" y="763102"/>
            <a:ext cx="891703" cy="891703"/>
          </a:xfrm>
          <a:prstGeom prst="rect">
            <a:avLst/>
          </a:prstGeom>
        </p:spPr>
      </p:pic>
      <p:pic>
        <p:nvPicPr>
          <p:cNvPr id="54" name="Picture 53" descr="A picture containing lamp, light&#10;&#10;Description automatically generated">
            <a:extLst>
              <a:ext uri="{FF2B5EF4-FFF2-40B4-BE49-F238E27FC236}">
                <a16:creationId xmlns:a16="http://schemas.microsoft.com/office/drawing/2014/main" id="{1E058EA4-59E8-4D1C-9668-C033826A32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96012" y="760357"/>
            <a:ext cx="866435" cy="866435"/>
          </a:xfrm>
          <a:prstGeom prst="rect">
            <a:avLst/>
          </a:prstGeom>
        </p:spPr>
      </p:pic>
      <p:pic>
        <p:nvPicPr>
          <p:cNvPr id="56" name="Picture 55" descr="A picture containing lamp&#10;&#10;Description automatically generated">
            <a:extLst>
              <a:ext uri="{FF2B5EF4-FFF2-40B4-BE49-F238E27FC236}">
                <a16:creationId xmlns:a16="http://schemas.microsoft.com/office/drawing/2014/main" id="{2B5C8CD4-CC74-4DB8-AF9E-1B3E11F0483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60009" y="1975137"/>
            <a:ext cx="3587349" cy="3587349"/>
          </a:xfrm>
          <a:prstGeom prst="rect">
            <a:avLst/>
          </a:prstGeom>
        </p:spPr>
      </p:pic>
      <p:pic>
        <p:nvPicPr>
          <p:cNvPr id="58" name="Picture 57" descr="A picture containing vector graphics&#10;&#10;Description automatically generated">
            <a:extLst>
              <a:ext uri="{FF2B5EF4-FFF2-40B4-BE49-F238E27FC236}">
                <a16:creationId xmlns:a16="http://schemas.microsoft.com/office/drawing/2014/main" id="{4FB6F841-718F-4129-AE6C-6F3B5A29ACA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48029" y="2201524"/>
            <a:ext cx="3250793" cy="3250793"/>
          </a:xfrm>
          <a:prstGeom prst="rect">
            <a:avLst/>
          </a:prstGeom>
        </p:spPr>
      </p:pic>
      <p:pic>
        <p:nvPicPr>
          <p:cNvPr id="65" name="Picture 64" descr="A picture containing vector graphics&#10;&#10;Description automatically generated">
            <a:extLst>
              <a:ext uri="{FF2B5EF4-FFF2-40B4-BE49-F238E27FC236}">
                <a16:creationId xmlns:a16="http://schemas.microsoft.com/office/drawing/2014/main" id="{FC10E4D8-49C9-45B8-9E4E-2436BEEBA66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8276770" y="2315676"/>
            <a:ext cx="3458254" cy="3250793"/>
          </a:xfrm>
          <a:prstGeom prst="rect">
            <a:avLst/>
          </a:prstGeom>
        </p:spPr>
      </p:pic>
      <p:pic>
        <p:nvPicPr>
          <p:cNvPr id="6148" name="Picture 4">
            <a:extLst>
              <a:ext uri="{FF2B5EF4-FFF2-40B4-BE49-F238E27FC236}">
                <a16:creationId xmlns:a16="http://schemas.microsoft.com/office/drawing/2014/main" id="{A314F9C5-45A8-4829-8EA2-669F2DAA340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58364" y="1300951"/>
            <a:ext cx="146057" cy="8582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A47776C5-C8E9-4EBF-AAA6-045A133982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56994" y="1342289"/>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FA3BF436-F82D-42B1-80DF-599C7CB4F1F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587041" y="1327101"/>
            <a:ext cx="78997" cy="127790"/>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a:extLst>
              <a:ext uri="{FF2B5EF4-FFF2-40B4-BE49-F238E27FC236}">
                <a16:creationId xmlns:a16="http://schemas.microsoft.com/office/drawing/2014/main" id="{ED1A8BB2-7544-410C-B2EB-618EC6BF4C8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4369" y="6293753"/>
            <a:ext cx="7271290" cy="38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7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097" y="814785"/>
            <a:ext cx="748428" cy="748428"/>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 name="Picture 6">
            <a:extLst>
              <a:ext uri="{FF2B5EF4-FFF2-40B4-BE49-F238E27FC236}">
                <a16:creationId xmlns:a16="http://schemas.microsoft.com/office/drawing/2014/main" id="{37712561-3CA5-460A-9333-C997712662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11" name="Straight Connector 10">
            <a:extLst>
              <a:ext uri="{FF2B5EF4-FFF2-40B4-BE49-F238E27FC236}">
                <a16:creationId xmlns:a16="http://schemas.microsoft.com/office/drawing/2014/main" id="{F329189E-7EBE-4514-9BA3-20E78A58A1F8}"/>
              </a:ext>
            </a:extLst>
          </p:cNvPr>
          <p:cNvCxnSpPr>
            <a:cxnSpLocks/>
          </p:cNvCxnSpPr>
          <p:nvPr/>
        </p:nvCxnSpPr>
        <p:spPr>
          <a:xfrm>
            <a:off x="3434316" y="819718"/>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4098" name="Picture 2">
            <a:extLst>
              <a:ext uri="{FF2B5EF4-FFF2-40B4-BE49-F238E27FC236}">
                <a16:creationId xmlns:a16="http://schemas.microsoft.com/office/drawing/2014/main" id="{108385AB-C1AD-4718-9088-4E82C9E36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855" y="1295514"/>
            <a:ext cx="67218" cy="10946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E376C637-A0A4-4D37-A7C2-DC51261B5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520" y="1321953"/>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251963F-3A3D-4752-B18A-69C430A481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2226" y="938054"/>
            <a:ext cx="425369" cy="425369"/>
          </a:xfrm>
          <a:prstGeom prst="rect">
            <a:avLst/>
          </a:prstGeom>
        </p:spPr>
      </p:pic>
      <p:pic>
        <p:nvPicPr>
          <p:cNvPr id="9" name="Picture 8" descr="A picture containing outdoor object&#10;&#10;Description automatically generated">
            <a:extLst>
              <a:ext uri="{FF2B5EF4-FFF2-40B4-BE49-F238E27FC236}">
                <a16:creationId xmlns:a16="http://schemas.microsoft.com/office/drawing/2014/main" id="{8393C810-0400-4A4F-AEDA-ABECADD955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4491" y="819718"/>
            <a:ext cx="716305" cy="716305"/>
          </a:xfrm>
          <a:prstGeom prst="rect">
            <a:avLst/>
          </a:prstGeom>
        </p:spPr>
      </p:pic>
      <p:pic>
        <p:nvPicPr>
          <p:cNvPr id="34" name="Picture 6">
            <a:extLst>
              <a:ext uri="{FF2B5EF4-FFF2-40B4-BE49-F238E27FC236}">
                <a16:creationId xmlns:a16="http://schemas.microsoft.com/office/drawing/2014/main" id="{AF1137F6-E180-44BD-A927-AED9F0A7B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44" y="129551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icture containing outdoor object&#10;&#10;Description automatically generated">
            <a:extLst>
              <a:ext uri="{FF2B5EF4-FFF2-40B4-BE49-F238E27FC236}">
                <a16:creationId xmlns:a16="http://schemas.microsoft.com/office/drawing/2014/main" id="{156D30E6-0996-47A3-A08F-3671AE1CB1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4971" y="819718"/>
            <a:ext cx="716305" cy="716305"/>
          </a:xfrm>
          <a:prstGeom prst="rect">
            <a:avLst/>
          </a:prstGeom>
        </p:spPr>
      </p:pic>
      <p:pic>
        <p:nvPicPr>
          <p:cNvPr id="36" name="Picture 6">
            <a:extLst>
              <a:ext uri="{FF2B5EF4-FFF2-40B4-BE49-F238E27FC236}">
                <a16:creationId xmlns:a16="http://schemas.microsoft.com/office/drawing/2014/main" id="{62F6843F-E97B-4E3B-B517-B128C9180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201" y="1316005"/>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outdoor object&#10;&#10;Description automatically generated">
            <a:extLst>
              <a:ext uri="{FF2B5EF4-FFF2-40B4-BE49-F238E27FC236}">
                <a16:creationId xmlns:a16="http://schemas.microsoft.com/office/drawing/2014/main" id="{8E61FC8B-5368-486B-8B71-03B523A0B7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8001" y="797720"/>
            <a:ext cx="716305" cy="716305"/>
          </a:xfrm>
          <a:prstGeom prst="rect">
            <a:avLst/>
          </a:prstGeom>
        </p:spPr>
      </p:pic>
      <p:pic>
        <p:nvPicPr>
          <p:cNvPr id="38" name="Picture 6">
            <a:extLst>
              <a:ext uri="{FF2B5EF4-FFF2-40B4-BE49-F238E27FC236}">
                <a16:creationId xmlns:a16="http://schemas.microsoft.com/office/drawing/2014/main" id="{5770E0E0-A122-4DCD-9753-195C4E00F9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4838" y="131147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vector graphics&#10;&#10;Description automatically generated">
            <a:extLst>
              <a:ext uri="{FF2B5EF4-FFF2-40B4-BE49-F238E27FC236}">
                <a16:creationId xmlns:a16="http://schemas.microsoft.com/office/drawing/2014/main" id="{BFE580FD-C305-4F7B-9D76-231BA81073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19" y="787595"/>
            <a:ext cx="748428" cy="748428"/>
          </a:xfrm>
          <a:prstGeom prst="rect">
            <a:avLst/>
          </a:prstGeom>
        </p:spPr>
      </p:pic>
      <p:pic>
        <p:nvPicPr>
          <p:cNvPr id="6146" name="Picture 2">
            <a:extLst>
              <a:ext uri="{FF2B5EF4-FFF2-40B4-BE49-F238E27FC236}">
                <a16:creationId xmlns:a16="http://schemas.microsoft.com/office/drawing/2014/main" id="{C509A844-F1FF-497C-951E-94C169F4EF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8481" y="1300483"/>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eiling fan with lights&#10;&#10;Description automatically generated with low confidence">
            <a:extLst>
              <a:ext uri="{FF2B5EF4-FFF2-40B4-BE49-F238E27FC236}">
                <a16:creationId xmlns:a16="http://schemas.microsoft.com/office/drawing/2014/main" id="{AD39482F-BBFE-44AE-A7CE-5B6133E17B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44120" y="833322"/>
            <a:ext cx="718973" cy="718973"/>
          </a:xfrm>
          <a:prstGeom prst="rect">
            <a:avLst/>
          </a:prstGeom>
        </p:spPr>
      </p:pic>
      <p:grpSp>
        <p:nvGrpSpPr>
          <p:cNvPr id="40" name="Group 39">
            <a:extLst>
              <a:ext uri="{FF2B5EF4-FFF2-40B4-BE49-F238E27FC236}">
                <a16:creationId xmlns:a16="http://schemas.microsoft.com/office/drawing/2014/main" id="{2EC167D2-5CE4-463E-B0E8-A9419D43C1FB}"/>
              </a:ext>
            </a:extLst>
          </p:cNvPr>
          <p:cNvGrpSpPr/>
          <p:nvPr/>
        </p:nvGrpSpPr>
        <p:grpSpPr>
          <a:xfrm>
            <a:off x="7074600" y="815735"/>
            <a:ext cx="716305" cy="716305"/>
            <a:chOff x="2376891" y="972118"/>
            <a:chExt cx="716305" cy="716305"/>
          </a:xfrm>
        </p:grpSpPr>
        <p:pic>
          <p:nvPicPr>
            <p:cNvPr id="44" name="Picture 43" descr="A picture containing outdoor object&#10;&#10;Description automatically generated">
              <a:extLst>
                <a:ext uri="{FF2B5EF4-FFF2-40B4-BE49-F238E27FC236}">
                  <a16:creationId xmlns:a16="http://schemas.microsoft.com/office/drawing/2014/main" id="{D725F91D-59BC-44A9-87EA-BD87C2C782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5" name="Picture 6">
              <a:extLst>
                <a:ext uri="{FF2B5EF4-FFF2-40B4-BE49-F238E27FC236}">
                  <a16:creationId xmlns:a16="http://schemas.microsoft.com/office/drawing/2014/main" id="{014F0D4B-4AB1-4B62-86D4-1D3DBD4810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4DD7DF2-430B-46D0-A612-E90896A49AE4}"/>
              </a:ext>
            </a:extLst>
          </p:cNvPr>
          <p:cNvGrpSpPr/>
          <p:nvPr/>
        </p:nvGrpSpPr>
        <p:grpSpPr>
          <a:xfrm>
            <a:off x="7784896" y="815735"/>
            <a:ext cx="716305" cy="716305"/>
            <a:chOff x="2376891" y="972118"/>
            <a:chExt cx="716305" cy="716305"/>
          </a:xfrm>
        </p:grpSpPr>
        <p:pic>
          <p:nvPicPr>
            <p:cNvPr id="48" name="Picture 47" descr="A picture containing outdoor object&#10;&#10;Description automatically generated">
              <a:extLst>
                <a:ext uri="{FF2B5EF4-FFF2-40B4-BE49-F238E27FC236}">
                  <a16:creationId xmlns:a16="http://schemas.microsoft.com/office/drawing/2014/main" id="{3E2EC26F-9350-4086-93A0-89D4E2014E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9" name="Picture 6">
              <a:extLst>
                <a:ext uri="{FF2B5EF4-FFF2-40B4-BE49-F238E27FC236}">
                  <a16:creationId xmlns:a16="http://schemas.microsoft.com/office/drawing/2014/main" id="{23A85336-C184-4B55-BA4D-79006EFD37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41" descr="A picture containing light, lamp&#10;&#10;Description automatically generated">
            <a:extLst>
              <a:ext uri="{FF2B5EF4-FFF2-40B4-BE49-F238E27FC236}">
                <a16:creationId xmlns:a16="http://schemas.microsoft.com/office/drawing/2014/main" id="{E10BD541-00A7-45D5-80A0-222FE6AA709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3936" y="836767"/>
            <a:ext cx="678223" cy="678223"/>
          </a:xfrm>
          <a:prstGeom prst="rect">
            <a:avLst/>
          </a:prstGeom>
        </p:spPr>
      </p:pic>
      <p:pic>
        <p:nvPicPr>
          <p:cNvPr id="52" name="Picture 51" descr="A picture containing light, lamp&#10;&#10;Description automatically generated">
            <a:extLst>
              <a:ext uri="{FF2B5EF4-FFF2-40B4-BE49-F238E27FC236}">
                <a16:creationId xmlns:a16="http://schemas.microsoft.com/office/drawing/2014/main" id="{10B7294C-4053-4CDE-8910-5D1CBC3471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3092" y="834775"/>
            <a:ext cx="678223" cy="678223"/>
          </a:xfrm>
          <a:prstGeom prst="rect">
            <a:avLst/>
          </a:prstGeom>
        </p:spPr>
      </p:pic>
      <p:pic>
        <p:nvPicPr>
          <p:cNvPr id="46" name="Picture 45" descr="A picture containing vector graphics&#10;&#10;Description automatically generated">
            <a:extLst>
              <a:ext uri="{FF2B5EF4-FFF2-40B4-BE49-F238E27FC236}">
                <a16:creationId xmlns:a16="http://schemas.microsoft.com/office/drawing/2014/main" id="{98F829D4-6D48-4D40-8BD7-30E5B16EDD4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40139" y="814784"/>
            <a:ext cx="748429" cy="748429"/>
          </a:xfrm>
          <a:prstGeom prst="rect">
            <a:avLst/>
          </a:prstGeom>
        </p:spPr>
      </p:pic>
      <p:pic>
        <p:nvPicPr>
          <p:cNvPr id="51" name="Picture 50">
            <a:extLst>
              <a:ext uri="{FF2B5EF4-FFF2-40B4-BE49-F238E27FC236}">
                <a16:creationId xmlns:a16="http://schemas.microsoft.com/office/drawing/2014/main" id="{894D914A-3583-405C-AAC1-5793DB5B6E3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43165" y="763102"/>
            <a:ext cx="891703" cy="891703"/>
          </a:xfrm>
          <a:prstGeom prst="rect">
            <a:avLst/>
          </a:prstGeom>
        </p:spPr>
      </p:pic>
      <p:pic>
        <p:nvPicPr>
          <p:cNvPr id="54" name="Picture 53" descr="A picture containing lamp, light&#10;&#10;Description automatically generated">
            <a:extLst>
              <a:ext uri="{FF2B5EF4-FFF2-40B4-BE49-F238E27FC236}">
                <a16:creationId xmlns:a16="http://schemas.microsoft.com/office/drawing/2014/main" id="{1E058EA4-59E8-4D1C-9668-C033826A329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96012" y="760357"/>
            <a:ext cx="866435" cy="866435"/>
          </a:xfrm>
          <a:prstGeom prst="rect">
            <a:avLst/>
          </a:prstGeom>
        </p:spPr>
      </p:pic>
      <p:pic>
        <p:nvPicPr>
          <p:cNvPr id="6148" name="Picture 4">
            <a:extLst>
              <a:ext uri="{FF2B5EF4-FFF2-40B4-BE49-F238E27FC236}">
                <a16:creationId xmlns:a16="http://schemas.microsoft.com/office/drawing/2014/main" id="{A314F9C5-45A8-4829-8EA2-669F2DAA34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58364" y="1300951"/>
            <a:ext cx="146057" cy="8582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A47776C5-C8E9-4EBF-AAA6-045A13398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6994" y="1342289"/>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FA3BF436-F82D-42B1-80DF-599C7CB4F1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87041" y="1327101"/>
            <a:ext cx="78997" cy="12779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C8A12580-0815-4A04-A1BE-FC2A2C8C9D72}"/>
              </a:ext>
            </a:extLst>
          </p:cNvPr>
          <p:cNvCxnSpPr>
            <a:cxnSpLocks/>
          </p:cNvCxnSpPr>
          <p:nvPr/>
        </p:nvCxnSpPr>
        <p:spPr>
          <a:xfrm>
            <a:off x="3434316" y="1609193"/>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57" name="Picture 56" descr="A picture containing outdoor object&#10;&#10;Description automatically generated">
            <a:extLst>
              <a:ext uri="{FF2B5EF4-FFF2-40B4-BE49-F238E27FC236}">
                <a16:creationId xmlns:a16="http://schemas.microsoft.com/office/drawing/2014/main" id="{1EA82151-AE39-47C0-BF19-16484B958A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4491" y="1609193"/>
            <a:ext cx="716305" cy="716305"/>
          </a:xfrm>
          <a:prstGeom prst="rect">
            <a:avLst/>
          </a:prstGeom>
        </p:spPr>
      </p:pic>
      <p:pic>
        <p:nvPicPr>
          <p:cNvPr id="59" name="Picture 6">
            <a:extLst>
              <a:ext uri="{FF2B5EF4-FFF2-40B4-BE49-F238E27FC236}">
                <a16:creationId xmlns:a16="http://schemas.microsoft.com/office/drawing/2014/main" id="{7B6DDB66-C1B9-4455-849D-6867D6CB7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44" y="2084989"/>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A picture containing outdoor object&#10;&#10;Description automatically generated">
            <a:extLst>
              <a:ext uri="{FF2B5EF4-FFF2-40B4-BE49-F238E27FC236}">
                <a16:creationId xmlns:a16="http://schemas.microsoft.com/office/drawing/2014/main" id="{70264C83-7958-4BAF-AD2C-8DA9E41C40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4971" y="1609193"/>
            <a:ext cx="716305" cy="716305"/>
          </a:xfrm>
          <a:prstGeom prst="rect">
            <a:avLst/>
          </a:prstGeom>
        </p:spPr>
      </p:pic>
      <p:pic>
        <p:nvPicPr>
          <p:cNvPr id="61" name="Picture 6">
            <a:extLst>
              <a:ext uri="{FF2B5EF4-FFF2-40B4-BE49-F238E27FC236}">
                <a16:creationId xmlns:a16="http://schemas.microsoft.com/office/drawing/2014/main" id="{4D80A130-FC5D-45D5-82FA-FDD10B214E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201" y="2105480"/>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vector graphics&#10;&#10;Description automatically generated">
            <a:extLst>
              <a:ext uri="{FF2B5EF4-FFF2-40B4-BE49-F238E27FC236}">
                <a16:creationId xmlns:a16="http://schemas.microsoft.com/office/drawing/2014/main" id="{2F5932EA-77A3-4C1B-87CB-593222C0F4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19" y="1577070"/>
            <a:ext cx="748428" cy="748428"/>
          </a:xfrm>
          <a:prstGeom prst="rect">
            <a:avLst/>
          </a:prstGeom>
        </p:spPr>
      </p:pic>
      <p:pic>
        <p:nvPicPr>
          <p:cNvPr id="66" name="Picture 2">
            <a:extLst>
              <a:ext uri="{FF2B5EF4-FFF2-40B4-BE49-F238E27FC236}">
                <a16:creationId xmlns:a16="http://schemas.microsoft.com/office/drawing/2014/main" id="{8CE696B9-025A-428F-BBF9-CBC105EBF4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8481" y="2089958"/>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A ceiling fan with lights&#10;&#10;Description automatically generated with low confidence">
            <a:extLst>
              <a:ext uri="{FF2B5EF4-FFF2-40B4-BE49-F238E27FC236}">
                <a16:creationId xmlns:a16="http://schemas.microsoft.com/office/drawing/2014/main" id="{4783A0FF-7C58-4BE2-B4CE-0FCE80857B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44120" y="1622797"/>
            <a:ext cx="718973" cy="718973"/>
          </a:xfrm>
          <a:prstGeom prst="rect">
            <a:avLst/>
          </a:prstGeom>
        </p:spPr>
      </p:pic>
      <p:grpSp>
        <p:nvGrpSpPr>
          <p:cNvPr id="68" name="Group 67">
            <a:extLst>
              <a:ext uri="{FF2B5EF4-FFF2-40B4-BE49-F238E27FC236}">
                <a16:creationId xmlns:a16="http://schemas.microsoft.com/office/drawing/2014/main" id="{D00667CD-71A5-4AB0-9D94-11081CF4B1FF}"/>
              </a:ext>
            </a:extLst>
          </p:cNvPr>
          <p:cNvGrpSpPr/>
          <p:nvPr/>
        </p:nvGrpSpPr>
        <p:grpSpPr>
          <a:xfrm>
            <a:off x="7074600" y="1605210"/>
            <a:ext cx="716305" cy="716305"/>
            <a:chOff x="2376891" y="972118"/>
            <a:chExt cx="716305" cy="716305"/>
          </a:xfrm>
        </p:grpSpPr>
        <p:pic>
          <p:nvPicPr>
            <p:cNvPr id="70" name="Picture 69" descr="A picture containing outdoor object&#10;&#10;Description automatically generated">
              <a:extLst>
                <a:ext uri="{FF2B5EF4-FFF2-40B4-BE49-F238E27FC236}">
                  <a16:creationId xmlns:a16="http://schemas.microsoft.com/office/drawing/2014/main" id="{21D81D46-C88D-479A-9F0F-9F7529DE82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71" name="Picture 6">
              <a:extLst>
                <a:ext uri="{FF2B5EF4-FFF2-40B4-BE49-F238E27FC236}">
                  <a16:creationId xmlns:a16="http://schemas.microsoft.com/office/drawing/2014/main" id="{961AB6DE-7868-41C8-93A2-7EE2B435F1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160B3578-FA0E-4937-B4B4-68BE28CC4F4A}"/>
              </a:ext>
            </a:extLst>
          </p:cNvPr>
          <p:cNvGrpSpPr/>
          <p:nvPr/>
        </p:nvGrpSpPr>
        <p:grpSpPr>
          <a:xfrm>
            <a:off x="7784896" y="1605210"/>
            <a:ext cx="716305" cy="716305"/>
            <a:chOff x="2376891" y="972118"/>
            <a:chExt cx="716305" cy="716305"/>
          </a:xfrm>
        </p:grpSpPr>
        <p:pic>
          <p:nvPicPr>
            <p:cNvPr id="73" name="Picture 72" descr="A picture containing outdoor object&#10;&#10;Description automatically generated">
              <a:extLst>
                <a:ext uri="{FF2B5EF4-FFF2-40B4-BE49-F238E27FC236}">
                  <a16:creationId xmlns:a16="http://schemas.microsoft.com/office/drawing/2014/main" id="{73FAD48C-FA5C-4FB1-8B78-607963DE4D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74" name="Picture 6">
              <a:extLst>
                <a:ext uri="{FF2B5EF4-FFF2-40B4-BE49-F238E27FC236}">
                  <a16:creationId xmlns:a16="http://schemas.microsoft.com/office/drawing/2014/main" id="{4A5C1596-43F8-4D9C-81CF-983AE1EFD6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74" descr="A picture containing light, lamp&#10;&#10;Description automatically generated">
            <a:extLst>
              <a:ext uri="{FF2B5EF4-FFF2-40B4-BE49-F238E27FC236}">
                <a16:creationId xmlns:a16="http://schemas.microsoft.com/office/drawing/2014/main" id="{78C6E471-5DAA-4C05-B0CB-CC2F855015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3936" y="1626242"/>
            <a:ext cx="678223" cy="678223"/>
          </a:xfrm>
          <a:prstGeom prst="rect">
            <a:avLst/>
          </a:prstGeom>
        </p:spPr>
      </p:pic>
      <p:pic>
        <p:nvPicPr>
          <p:cNvPr id="76" name="Picture 75" descr="A picture containing light, lamp&#10;&#10;Description automatically generated">
            <a:extLst>
              <a:ext uri="{FF2B5EF4-FFF2-40B4-BE49-F238E27FC236}">
                <a16:creationId xmlns:a16="http://schemas.microsoft.com/office/drawing/2014/main" id="{B2CAF4FB-BFBD-4DB6-B6D3-E30070D19E7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3092" y="1624250"/>
            <a:ext cx="678223" cy="678223"/>
          </a:xfrm>
          <a:prstGeom prst="rect">
            <a:avLst/>
          </a:prstGeom>
        </p:spPr>
      </p:pic>
      <p:pic>
        <p:nvPicPr>
          <p:cNvPr id="78" name="Picture 77">
            <a:extLst>
              <a:ext uri="{FF2B5EF4-FFF2-40B4-BE49-F238E27FC236}">
                <a16:creationId xmlns:a16="http://schemas.microsoft.com/office/drawing/2014/main" id="{21CE4889-0712-4453-A6FD-0B091155AD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43165" y="1552577"/>
            <a:ext cx="891703" cy="891703"/>
          </a:xfrm>
          <a:prstGeom prst="rect">
            <a:avLst/>
          </a:prstGeom>
        </p:spPr>
      </p:pic>
      <p:pic>
        <p:nvPicPr>
          <p:cNvPr id="79" name="Picture 78" descr="A picture containing lamp, light&#10;&#10;Description automatically generated">
            <a:extLst>
              <a:ext uri="{FF2B5EF4-FFF2-40B4-BE49-F238E27FC236}">
                <a16:creationId xmlns:a16="http://schemas.microsoft.com/office/drawing/2014/main" id="{F01127BB-8412-4BF0-A3D8-247FB03B17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96012" y="1549832"/>
            <a:ext cx="866435" cy="866435"/>
          </a:xfrm>
          <a:prstGeom prst="rect">
            <a:avLst/>
          </a:prstGeom>
        </p:spPr>
      </p:pic>
      <p:pic>
        <p:nvPicPr>
          <p:cNvPr id="81" name="Picture 6">
            <a:extLst>
              <a:ext uri="{FF2B5EF4-FFF2-40B4-BE49-F238E27FC236}">
                <a16:creationId xmlns:a16="http://schemas.microsoft.com/office/drawing/2014/main" id="{20AF1BFB-0362-4651-9F3A-C879641A8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6994" y="213176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a:extLst>
              <a:ext uri="{FF2B5EF4-FFF2-40B4-BE49-F238E27FC236}">
                <a16:creationId xmlns:a16="http://schemas.microsoft.com/office/drawing/2014/main" id="{52764D52-94BD-4532-8CB6-2E88F96C4E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87041" y="2116576"/>
            <a:ext cx="78997" cy="12779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 picture containing vector graphics&#10;&#10;Description automatically generated">
            <a:extLst>
              <a:ext uri="{FF2B5EF4-FFF2-40B4-BE49-F238E27FC236}">
                <a16:creationId xmlns:a16="http://schemas.microsoft.com/office/drawing/2014/main" id="{AFF2BEFA-D43C-440F-988D-45E1D59C0A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5779" y="2504942"/>
            <a:ext cx="748428" cy="748428"/>
          </a:xfrm>
          <a:prstGeom prst="rect">
            <a:avLst/>
          </a:prstGeom>
        </p:spPr>
      </p:pic>
      <p:pic>
        <p:nvPicPr>
          <p:cNvPr id="84" name="Picture 2">
            <a:extLst>
              <a:ext uri="{FF2B5EF4-FFF2-40B4-BE49-F238E27FC236}">
                <a16:creationId xmlns:a16="http://schemas.microsoft.com/office/drawing/2014/main" id="{C4D16806-60CB-4F42-B9F3-E3A9177370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9441" y="3017830"/>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 ceiling fan with lights&#10;&#10;Description automatically generated with low confidence">
            <a:extLst>
              <a:ext uri="{FF2B5EF4-FFF2-40B4-BE49-F238E27FC236}">
                <a16:creationId xmlns:a16="http://schemas.microsoft.com/office/drawing/2014/main" id="{B1296F7F-2966-41CD-86DE-B05E5B86EB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25080" y="2550669"/>
            <a:ext cx="718973" cy="718973"/>
          </a:xfrm>
          <a:prstGeom prst="rect">
            <a:avLst/>
          </a:prstGeom>
        </p:spPr>
      </p:pic>
      <p:pic>
        <p:nvPicPr>
          <p:cNvPr id="94" name="Picture 93">
            <a:extLst>
              <a:ext uri="{FF2B5EF4-FFF2-40B4-BE49-F238E27FC236}">
                <a16:creationId xmlns:a16="http://schemas.microsoft.com/office/drawing/2014/main" id="{1129417C-BC59-4727-8860-B662DA8DBC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4125" y="2480449"/>
            <a:ext cx="891703" cy="891703"/>
          </a:xfrm>
          <a:prstGeom prst="rect">
            <a:avLst/>
          </a:prstGeom>
        </p:spPr>
      </p:pic>
      <p:pic>
        <p:nvPicPr>
          <p:cNvPr id="95" name="Picture 94" descr="A picture containing lamp, light&#10;&#10;Description automatically generated">
            <a:extLst>
              <a:ext uri="{FF2B5EF4-FFF2-40B4-BE49-F238E27FC236}">
                <a16:creationId xmlns:a16="http://schemas.microsoft.com/office/drawing/2014/main" id="{545CBA29-06B8-4812-875E-94D6F9306D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76972" y="2477704"/>
            <a:ext cx="866435" cy="866435"/>
          </a:xfrm>
          <a:prstGeom prst="rect">
            <a:avLst/>
          </a:prstGeom>
        </p:spPr>
      </p:pic>
      <p:pic>
        <p:nvPicPr>
          <p:cNvPr id="96" name="Picture 6">
            <a:extLst>
              <a:ext uri="{FF2B5EF4-FFF2-40B4-BE49-F238E27FC236}">
                <a16:creationId xmlns:a16="http://schemas.microsoft.com/office/drawing/2014/main" id="{BB67859D-47CB-4D84-B645-0A80424696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7954" y="3059636"/>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a:extLst>
              <a:ext uri="{FF2B5EF4-FFF2-40B4-BE49-F238E27FC236}">
                <a16:creationId xmlns:a16="http://schemas.microsoft.com/office/drawing/2014/main" id="{26B6F159-10ED-487F-A39E-847B9F8127A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68001" y="3044448"/>
            <a:ext cx="78997" cy="12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47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097" y="814785"/>
            <a:ext cx="748428" cy="748428"/>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 name="Picture 6">
            <a:extLst>
              <a:ext uri="{FF2B5EF4-FFF2-40B4-BE49-F238E27FC236}">
                <a16:creationId xmlns:a16="http://schemas.microsoft.com/office/drawing/2014/main" id="{37712561-3CA5-460A-9333-C997712662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649" y="309363"/>
            <a:ext cx="11158700" cy="510355"/>
          </a:xfrm>
          <a:prstGeom prst="rect">
            <a:avLst/>
          </a:prstGeom>
        </p:spPr>
      </p:pic>
      <p:cxnSp>
        <p:nvCxnSpPr>
          <p:cNvPr id="11" name="Straight Connector 10">
            <a:extLst>
              <a:ext uri="{FF2B5EF4-FFF2-40B4-BE49-F238E27FC236}">
                <a16:creationId xmlns:a16="http://schemas.microsoft.com/office/drawing/2014/main" id="{F329189E-7EBE-4514-9BA3-20E78A58A1F8}"/>
              </a:ext>
            </a:extLst>
          </p:cNvPr>
          <p:cNvCxnSpPr>
            <a:cxnSpLocks/>
          </p:cNvCxnSpPr>
          <p:nvPr/>
        </p:nvCxnSpPr>
        <p:spPr>
          <a:xfrm>
            <a:off x="3434316" y="819718"/>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4098" name="Picture 2">
            <a:extLst>
              <a:ext uri="{FF2B5EF4-FFF2-40B4-BE49-F238E27FC236}">
                <a16:creationId xmlns:a16="http://schemas.microsoft.com/office/drawing/2014/main" id="{108385AB-C1AD-4718-9088-4E82C9E36C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8855" y="1295514"/>
            <a:ext cx="67218" cy="10946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E376C637-A0A4-4D37-A7C2-DC51261B5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520" y="1321953"/>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251963F-3A3D-4752-B18A-69C430A4819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2226" y="938054"/>
            <a:ext cx="425369" cy="425369"/>
          </a:xfrm>
          <a:prstGeom prst="rect">
            <a:avLst/>
          </a:prstGeom>
        </p:spPr>
      </p:pic>
      <p:pic>
        <p:nvPicPr>
          <p:cNvPr id="9" name="Picture 8" descr="A picture containing outdoor object&#10;&#10;Description automatically generated">
            <a:extLst>
              <a:ext uri="{FF2B5EF4-FFF2-40B4-BE49-F238E27FC236}">
                <a16:creationId xmlns:a16="http://schemas.microsoft.com/office/drawing/2014/main" id="{8393C810-0400-4A4F-AEDA-ABECADD955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4491" y="819718"/>
            <a:ext cx="716305" cy="716305"/>
          </a:xfrm>
          <a:prstGeom prst="rect">
            <a:avLst/>
          </a:prstGeom>
        </p:spPr>
      </p:pic>
      <p:pic>
        <p:nvPicPr>
          <p:cNvPr id="34" name="Picture 6">
            <a:extLst>
              <a:ext uri="{FF2B5EF4-FFF2-40B4-BE49-F238E27FC236}">
                <a16:creationId xmlns:a16="http://schemas.microsoft.com/office/drawing/2014/main" id="{AF1137F6-E180-44BD-A927-AED9F0A7B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44" y="129551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picture containing outdoor object&#10;&#10;Description automatically generated">
            <a:extLst>
              <a:ext uri="{FF2B5EF4-FFF2-40B4-BE49-F238E27FC236}">
                <a16:creationId xmlns:a16="http://schemas.microsoft.com/office/drawing/2014/main" id="{156D30E6-0996-47A3-A08F-3671AE1CB16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4971" y="819718"/>
            <a:ext cx="716305" cy="716305"/>
          </a:xfrm>
          <a:prstGeom prst="rect">
            <a:avLst/>
          </a:prstGeom>
        </p:spPr>
      </p:pic>
      <p:pic>
        <p:nvPicPr>
          <p:cNvPr id="36" name="Picture 6">
            <a:extLst>
              <a:ext uri="{FF2B5EF4-FFF2-40B4-BE49-F238E27FC236}">
                <a16:creationId xmlns:a16="http://schemas.microsoft.com/office/drawing/2014/main" id="{62F6843F-E97B-4E3B-B517-B128C9180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201" y="1316005"/>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A picture containing outdoor object&#10;&#10;Description automatically generated">
            <a:extLst>
              <a:ext uri="{FF2B5EF4-FFF2-40B4-BE49-F238E27FC236}">
                <a16:creationId xmlns:a16="http://schemas.microsoft.com/office/drawing/2014/main" id="{8E61FC8B-5368-486B-8B71-03B523A0B7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8001" y="797720"/>
            <a:ext cx="716305" cy="716305"/>
          </a:xfrm>
          <a:prstGeom prst="rect">
            <a:avLst/>
          </a:prstGeom>
        </p:spPr>
      </p:pic>
      <p:pic>
        <p:nvPicPr>
          <p:cNvPr id="38" name="Picture 6">
            <a:extLst>
              <a:ext uri="{FF2B5EF4-FFF2-40B4-BE49-F238E27FC236}">
                <a16:creationId xmlns:a16="http://schemas.microsoft.com/office/drawing/2014/main" id="{5770E0E0-A122-4DCD-9753-195C4E00F9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4838" y="131147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vector graphics&#10;&#10;Description automatically generated">
            <a:extLst>
              <a:ext uri="{FF2B5EF4-FFF2-40B4-BE49-F238E27FC236}">
                <a16:creationId xmlns:a16="http://schemas.microsoft.com/office/drawing/2014/main" id="{BFE580FD-C305-4F7B-9D76-231BA810739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19" y="787595"/>
            <a:ext cx="748428" cy="748428"/>
          </a:xfrm>
          <a:prstGeom prst="rect">
            <a:avLst/>
          </a:prstGeom>
        </p:spPr>
      </p:pic>
      <p:pic>
        <p:nvPicPr>
          <p:cNvPr id="6146" name="Picture 2">
            <a:extLst>
              <a:ext uri="{FF2B5EF4-FFF2-40B4-BE49-F238E27FC236}">
                <a16:creationId xmlns:a16="http://schemas.microsoft.com/office/drawing/2014/main" id="{C509A844-F1FF-497C-951E-94C169F4EF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8481" y="1300483"/>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eiling fan with lights&#10;&#10;Description automatically generated with low confidence">
            <a:extLst>
              <a:ext uri="{FF2B5EF4-FFF2-40B4-BE49-F238E27FC236}">
                <a16:creationId xmlns:a16="http://schemas.microsoft.com/office/drawing/2014/main" id="{AD39482F-BBFE-44AE-A7CE-5B6133E17BB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44120" y="833322"/>
            <a:ext cx="718973" cy="718973"/>
          </a:xfrm>
          <a:prstGeom prst="rect">
            <a:avLst/>
          </a:prstGeom>
        </p:spPr>
      </p:pic>
      <p:grpSp>
        <p:nvGrpSpPr>
          <p:cNvPr id="40" name="Group 39">
            <a:extLst>
              <a:ext uri="{FF2B5EF4-FFF2-40B4-BE49-F238E27FC236}">
                <a16:creationId xmlns:a16="http://schemas.microsoft.com/office/drawing/2014/main" id="{2EC167D2-5CE4-463E-B0E8-A9419D43C1FB}"/>
              </a:ext>
            </a:extLst>
          </p:cNvPr>
          <p:cNvGrpSpPr/>
          <p:nvPr/>
        </p:nvGrpSpPr>
        <p:grpSpPr>
          <a:xfrm>
            <a:off x="7074600" y="815735"/>
            <a:ext cx="716305" cy="716305"/>
            <a:chOff x="2376891" y="972118"/>
            <a:chExt cx="716305" cy="716305"/>
          </a:xfrm>
        </p:grpSpPr>
        <p:pic>
          <p:nvPicPr>
            <p:cNvPr id="44" name="Picture 43" descr="A picture containing outdoor object&#10;&#10;Description automatically generated">
              <a:extLst>
                <a:ext uri="{FF2B5EF4-FFF2-40B4-BE49-F238E27FC236}">
                  <a16:creationId xmlns:a16="http://schemas.microsoft.com/office/drawing/2014/main" id="{D725F91D-59BC-44A9-87EA-BD87C2C782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5" name="Picture 6">
              <a:extLst>
                <a:ext uri="{FF2B5EF4-FFF2-40B4-BE49-F238E27FC236}">
                  <a16:creationId xmlns:a16="http://schemas.microsoft.com/office/drawing/2014/main" id="{014F0D4B-4AB1-4B62-86D4-1D3DBD4810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4DD7DF2-430B-46D0-A612-E90896A49AE4}"/>
              </a:ext>
            </a:extLst>
          </p:cNvPr>
          <p:cNvGrpSpPr/>
          <p:nvPr/>
        </p:nvGrpSpPr>
        <p:grpSpPr>
          <a:xfrm>
            <a:off x="7784896" y="815735"/>
            <a:ext cx="716305" cy="716305"/>
            <a:chOff x="2376891" y="972118"/>
            <a:chExt cx="716305" cy="716305"/>
          </a:xfrm>
        </p:grpSpPr>
        <p:pic>
          <p:nvPicPr>
            <p:cNvPr id="48" name="Picture 47" descr="A picture containing outdoor object&#10;&#10;Description automatically generated">
              <a:extLst>
                <a:ext uri="{FF2B5EF4-FFF2-40B4-BE49-F238E27FC236}">
                  <a16:creationId xmlns:a16="http://schemas.microsoft.com/office/drawing/2014/main" id="{3E2EC26F-9350-4086-93A0-89D4E2014E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49" name="Picture 6">
              <a:extLst>
                <a:ext uri="{FF2B5EF4-FFF2-40B4-BE49-F238E27FC236}">
                  <a16:creationId xmlns:a16="http://schemas.microsoft.com/office/drawing/2014/main" id="{23A85336-C184-4B55-BA4D-79006EFD37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41" descr="A picture containing light, lamp&#10;&#10;Description automatically generated">
            <a:extLst>
              <a:ext uri="{FF2B5EF4-FFF2-40B4-BE49-F238E27FC236}">
                <a16:creationId xmlns:a16="http://schemas.microsoft.com/office/drawing/2014/main" id="{E10BD541-00A7-45D5-80A0-222FE6AA709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3936" y="836767"/>
            <a:ext cx="678223" cy="678223"/>
          </a:xfrm>
          <a:prstGeom prst="rect">
            <a:avLst/>
          </a:prstGeom>
        </p:spPr>
      </p:pic>
      <p:pic>
        <p:nvPicPr>
          <p:cNvPr id="52" name="Picture 51" descr="A picture containing light, lamp&#10;&#10;Description automatically generated">
            <a:extLst>
              <a:ext uri="{FF2B5EF4-FFF2-40B4-BE49-F238E27FC236}">
                <a16:creationId xmlns:a16="http://schemas.microsoft.com/office/drawing/2014/main" id="{10B7294C-4053-4CDE-8910-5D1CBC3471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3092" y="834775"/>
            <a:ext cx="678223" cy="678223"/>
          </a:xfrm>
          <a:prstGeom prst="rect">
            <a:avLst/>
          </a:prstGeom>
        </p:spPr>
      </p:pic>
      <p:pic>
        <p:nvPicPr>
          <p:cNvPr id="46" name="Picture 45" descr="A picture containing vector graphics&#10;&#10;Description automatically generated">
            <a:extLst>
              <a:ext uri="{FF2B5EF4-FFF2-40B4-BE49-F238E27FC236}">
                <a16:creationId xmlns:a16="http://schemas.microsoft.com/office/drawing/2014/main" id="{98F829D4-6D48-4D40-8BD7-30E5B16EDD4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40139" y="814784"/>
            <a:ext cx="748429" cy="748429"/>
          </a:xfrm>
          <a:prstGeom prst="rect">
            <a:avLst/>
          </a:prstGeom>
        </p:spPr>
      </p:pic>
      <p:pic>
        <p:nvPicPr>
          <p:cNvPr id="51" name="Picture 50">
            <a:extLst>
              <a:ext uri="{FF2B5EF4-FFF2-40B4-BE49-F238E27FC236}">
                <a16:creationId xmlns:a16="http://schemas.microsoft.com/office/drawing/2014/main" id="{894D914A-3583-405C-AAC1-5793DB5B6E3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43165" y="763102"/>
            <a:ext cx="891703" cy="891703"/>
          </a:xfrm>
          <a:prstGeom prst="rect">
            <a:avLst/>
          </a:prstGeom>
        </p:spPr>
      </p:pic>
      <p:pic>
        <p:nvPicPr>
          <p:cNvPr id="54" name="Picture 53" descr="A picture containing lamp, light&#10;&#10;Description automatically generated">
            <a:extLst>
              <a:ext uri="{FF2B5EF4-FFF2-40B4-BE49-F238E27FC236}">
                <a16:creationId xmlns:a16="http://schemas.microsoft.com/office/drawing/2014/main" id="{1E058EA4-59E8-4D1C-9668-C033826A329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96012" y="760357"/>
            <a:ext cx="866435" cy="866435"/>
          </a:xfrm>
          <a:prstGeom prst="rect">
            <a:avLst/>
          </a:prstGeom>
        </p:spPr>
      </p:pic>
      <p:pic>
        <p:nvPicPr>
          <p:cNvPr id="6148" name="Picture 4">
            <a:extLst>
              <a:ext uri="{FF2B5EF4-FFF2-40B4-BE49-F238E27FC236}">
                <a16:creationId xmlns:a16="http://schemas.microsoft.com/office/drawing/2014/main" id="{A314F9C5-45A8-4829-8EA2-669F2DAA34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58364" y="1300951"/>
            <a:ext cx="146057" cy="8582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A47776C5-C8E9-4EBF-AAA6-045A133982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6994" y="1342289"/>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FA3BF436-F82D-42B1-80DF-599C7CB4F1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87041" y="1327101"/>
            <a:ext cx="78997" cy="127790"/>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C8A12580-0815-4A04-A1BE-FC2A2C8C9D72}"/>
              </a:ext>
            </a:extLst>
          </p:cNvPr>
          <p:cNvCxnSpPr>
            <a:cxnSpLocks/>
          </p:cNvCxnSpPr>
          <p:nvPr/>
        </p:nvCxnSpPr>
        <p:spPr>
          <a:xfrm>
            <a:off x="3434316" y="1609193"/>
            <a:ext cx="765544"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pic>
        <p:nvPicPr>
          <p:cNvPr id="57" name="Picture 56" descr="A picture containing outdoor object&#10;&#10;Description automatically generated">
            <a:extLst>
              <a:ext uri="{FF2B5EF4-FFF2-40B4-BE49-F238E27FC236}">
                <a16:creationId xmlns:a16="http://schemas.microsoft.com/office/drawing/2014/main" id="{1EA82151-AE39-47C0-BF19-16484B958A0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24491" y="1609193"/>
            <a:ext cx="716305" cy="716305"/>
          </a:xfrm>
          <a:prstGeom prst="rect">
            <a:avLst/>
          </a:prstGeom>
        </p:spPr>
      </p:pic>
      <p:pic>
        <p:nvPicPr>
          <p:cNvPr id="59" name="Picture 6">
            <a:extLst>
              <a:ext uri="{FF2B5EF4-FFF2-40B4-BE49-F238E27FC236}">
                <a16:creationId xmlns:a16="http://schemas.microsoft.com/office/drawing/2014/main" id="{7B6DDB66-C1B9-4455-849D-6867D6CB7D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5544" y="2084989"/>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A picture containing outdoor object&#10;&#10;Description automatically generated">
            <a:extLst>
              <a:ext uri="{FF2B5EF4-FFF2-40B4-BE49-F238E27FC236}">
                <a16:creationId xmlns:a16="http://schemas.microsoft.com/office/drawing/2014/main" id="{70264C83-7958-4BAF-AD2C-8DA9E41C40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54971" y="1609193"/>
            <a:ext cx="716305" cy="716305"/>
          </a:xfrm>
          <a:prstGeom prst="rect">
            <a:avLst/>
          </a:prstGeom>
        </p:spPr>
      </p:pic>
      <p:pic>
        <p:nvPicPr>
          <p:cNvPr id="61" name="Picture 6">
            <a:extLst>
              <a:ext uri="{FF2B5EF4-FFF2-40B4-BE49-F238E27FC236}">
                <a16:creationId xmlns:a16="http://schemas.microsoft.com/office/drawing/2014/main" id="{4D80A130-FC5D-45D5-82FA-FDD10B214E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201" y="2105480"/>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picture containing vector graphics&#10;&#10;Description automatically generated">
            <a:extLst>
              <a:ext uri="{FF2B5EF4-FFF2-40B4-BE49-F238E27FC236}">
                <a16:creationId xmlns:a16="http://schemas.microsoft.com/office/drawing/2014/main" id="{2F5932EA-77A3-4C1B-87CB-593222C0F4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4819" y="1577070"/>
            <a:ext cx="748428" cy="748428"/>
          </a:xfrm>
          <a:prstGeom prst="rect">
            <a:avLst/>
          </a:prstGeom>
        </p:spPr>
      </p:pic>
      <p:pic>
        <p:nvPicPr>
          <p:cNvPr id="66" name="Picture 2">
            <a:extLst>
              <a:ext uri="{FF2B5EF4-FFF2-40B4-BE49-F238E27FC236}">
                <a16:creationId xmlns:a16="http://schemas.microsoft.com/office/drawing/2014/main" id="{8CE696B9-025A-428F-BBF9-CBC105EBF4A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58481" y="2089958"/>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A ceiling fan with lights&#10;&#10;Description automatically generated with low confidence">
            <a:extLst>
              <a:ext uri="{FF2B5EF4-FFF2-40B4-BE49-F238E27FC236}">
                <a16:creationId xmlns:a16="http://schemas.microsoft.com/office/drawing/2014/main" id="{4783A0FF-7C58-4BE2-B4CE-0FCE80857BB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44120" y="1622797"/>
            <a:ext cx="718973" cy="718973"/>
          </a:xfrm>
          <a:prstGeom prst="rect">
            <a:avLst/>
          </a:prstGeom>
        </p:spPr>
      </p:pic>
      <p:grpSp>
        <p:nvGrpSpPr>
          <p:cNvPr id="68" name="Group 67">
            <a:extLst>
              <a:ext uri="{FF2B5EF4-FFF2-40B4-BE49-F238E27FC236}">
                <a16:creationId xmlns:a16="http://schemas.microsoft.com/office/drawing/2014/main" id="{D00667CD-71A5-4AB0-9D94-11081CF4B1FF}"/>
              </a:ext>
            </a:extLst>
          </p:cNvPr>
          <p:cNvGrpSpPr/>
          <p:nvPr/>
        </p:nvGrpSpPr>
        <p:grpSpPr>
          <a:xfrm>
            <a:off x="7074600" y="1605210"/>
            <a:ext cx="716305" cy="716305"/>
            <a:chOff x="2376891" y="972118"/>
            <a:chExt cx="716305" cy="716305"/>
          </a:xfrm>
        </p:grpSpPr>
        <p:pic>
          <p:nvPicPr>
            <p:cNvPr id="70" name="Picture 69" descr="A picture containing outdoor object&#10;&#10;Description automatically generated">
              <a:extLst>
                <a:ext uri="{FF2B5EF4-FFF2-40B4-BE49-F238E27FC236}">
                  <a16:creationId xmlns:a16="http://schemas.microsoft.com/office/drawing/2014/main" id="{21D81D46-C88D-479A-9F0F-9F7529DE82C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71" name="Picture 6">
              <a:extLst>
                <a:ext uri="{FF2B5EF4-FFF2-40B4-BE49-F238E27FC236}">
                  <a16:creationId xmlns:a16="http://schemas.microsoft.com/office/drawing/2014/main" id="{961AB6DE-7868-41C8-93A2-7EE2B435F1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160B3578-FA0E-4937-B4B4-68BE28CC4F4A}"/>
              </a:ext>
            </a:extLst>
          </p:cNvPr>
          <p:cNvGrpSpPr/>
          <p:nvPr/>
        </p:nvGrpSpPr>
        <p:grpSpPr>
          <a:xfrm>
            <a:off x="7784896" y="1605210"/>
            <a:ext cx="716305" cy="716305"/>
            <a:chOff x="2376891" y="972118"/>
            <a:chExt cx="716305" cy="716305"/>
          </a:xfrm>
        </p:grpSpPr>
        <p:pic>
          <p:nvPicPr>
            <p:cNvPr id="73" name="Picture 72" descr="A picture containing outdoor object&#10;&#10;Description automatically generated">
              <a:extLst>
                <a:ext uri="{FF2B5EF4-FFF2-40B4-BE49-F238E27FC236}">
                  <a16:creationId xmlns:a16="http://schemas.microsoft.com/office/drawing/2014/main" id="{73FAD48C-FA5C-4FB1-8B78-607963DE4D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6891" y="972118"/>
              <a:ext cx="716305" cy="716305"/>
            </a:xfrm>
            <a:prstGeom prst="rect">
              <a:avLst/>
            </a:prstGeom>
          </p:spPr>
        </p:pic>
        <p:pic>
          <p:nvPicPr>
            <p:cNvPr id="74" name="Picture 6">
              <a:extLst>
                <a:ext uri="{FF2B5EF4-FFF2-40B4-BE49-F238E27FC236}">
                  <a16:creationId xmlns:a16="http://schemas.microsoft.com/office/drawing/2014/main" id="{4A5C1596-43F8-4D9C-81CF-983AE1EFD6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944" y="1447914"/>
              <a:ext cx="56197" cy="88978"/>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74" descr="A picture containing light, lamp&#10;&#10;Description automatically generated">
            <a:extLst>
              <a:ext uri="{FF2B5EF4-FFF2-40B4-BE49-F238E27FC236}">
                <a16:creationId xmlns:a16="http://schemas.microsoft.com/office/drawing/2014/main" id="{78C6E471-5DAA-4C05-B0CB-CC2F8550155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3936" y="1626242"/>
            <a:ext cx="678223" cy="678223"/>
          </a:xfrm>
          <a:prstGeom prst="rect">
            <a:avLst/>
          </a:prstGeom>
        </p:spPr>
      </p:pic>
      <p:pic>
        <p:nvPicPr>
          <p:cNvPr id="76" name="Picture 75" descr="A picture containing light, lamp&#10;&#10;Description automatically generated">
            <a:extLst>
              <a:ext uri="{FF2B5EF4-FFF2-40B4-BE49-F238E27FC236}">
                <a16:creationId xmlns:a16="http://schemas.microsoft.com/office/drawing/2014/main" id="{B2CAF4FB-BFBD-4DB6-B6D3-E30070D19E7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3092" y="1624250"/>
            <a:ext cx="678223" cy="678223"/>
          </a:xfrm>
          <a:prstGeom prst="rect">
            <a:avLst/>
          </a:prstGeom>
        </p:spPr>
      </p:pic>
      <p:pic>
        <p:nvPicPr>
          <p:cNvPr id="78" name="Picture 77">
            <a:extLst>
              <a:ext uri="{FF2B5EF4-FFF2-40B4-BE49-F238E27FC236}">
                <a16:creationId xmlns:a16="http://schemas.microsoft.com/office/drawing/2014/main" id="{21CE4889-0712-4453-A6FD-0B091155AD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43165" y="1552577"/>
            <a:ext cx="891703" cy="891703"/>
          </a:xfrm>
          <a:prstGeom prst="rect">
            <a:avLst/>
          </a:prstGeom>
        </p:spPr>
      </p:pic>
      <p:pic>
        <p:nvPicPr>
          <p:cNvPr id="79" name="Picture 78" descr="A picture containing lamp, light&#10;&#10;Description automatically generated">
            <a:extLst>
              <a:ext uri="{FF2B5EF4-FFF2-40B4-BE49-F238E27FC236}">
                <a16:creationId xmlns:a16="http://schemas.microsoft.com/office/drawing/2014/main" id="{F01127BB-8412-4BF0-A3D8-247FB03B17E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96012" y="1549832"/>
            <a:ext cx="866435" cy="866435"/>
          </a:xfrm>
          <a:prstGeom prst="rect">
            <a:avLst/>
          </a:prstGeom>
        </p:spPr>
      </p:pic>
      <p:pic>
        <p:nvPicPr>
          <p:cNvPr id="81" name="Picture 6">
            <a:extLst>
              <a:ext uri="{FF2B5EF4-FFF2-40B4-BE49-F238E27FC236}">
                <a16:creationId xmlns:a16="http://schemas.microsoft.com/office/drawing/2014/main" id="{20AF1BFB-0362-4651-9F3A-C879641A89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56994" y="2131764"/>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
            <a:extLst>
              <a:ext uri="{FF2B5EF4-FFF2-40B4-BE49-F238E27FC236}">
                <a16:creationId xmlns:a16="http://schemas.microsoft.com/office/drawing/2014/main" id="{52764D52-94BD-4532-8CB6-2E88F96C4E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87041" y="2116576"/>
            <a:ext cx="78997" cy="12779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 picture containing vector graphics&#10;&#10;Description automatically generated">
            <a:extLst>
              <a:ext uri="{FF2B5EF4-FFF2-40B4-BE49-F238E27FC236}">
                <a16:creationId xmlns:a16="http://schemas.microsoft.com/office/drawing/2014/main" id="{AFF2BEFA-D43C-440F-988D-45E1D59C0A3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5779" y="2504942"/>
            <a:ext cx="748428" cy="748428"/>
          </a:xfrm>
          <a:prstGeom prst="rect">
            <a:avLst/>
          </a:prstGeom>
        </p:spPr>
      </p:pic>
      <p:pic>
        <p:nvPicPr>
          <p:cNvPr id="84" name="Picture 2">
            <a:extLst>
              <a:ext uri="{FF2B5EF4-FFF2-40B4-BE49-F238E27FC236}">
                <a16:creationId xmlns:a16="http://schemas.microsoft.com/office/drawing/2014/main" id="{C4D16806-60CB-4F42-B9F3-E3A91773707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9441" y="3017830"/>
            <a:ext cx="139396" cy="7903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 ceiling fan with lights&#10;&#10;Description automatically generated with low confidence">
            <a:extLst>
              <a:ext uri="{FF2B5EF4-FFF2-40B4-BE49-F238E27FC236}">
                <a16:creationId xmlns:a16="http://schemas.microsoft.com/office/drawing/2014/main" id="{B1296F7F-2966-41CD-86DE-B05E5B86EB3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25080" y="2550669"/>
            <a:ext cx="718973" cy="718973"/>
          </a:xfrm>
          <a:prstGeom prst="rect">
            <a:avLst/>
          </a:prstGeom>
        </p:spPr>
      </p:pic>
      <p:pic>
        <p:nvPicPr>
          <p:cNvPr id="94" name="Picture 93">
            <a:extLst>
              <a:ext uri="{FF2B5EF4-FFF2-40B4-BE49-F238E27FC236}">
                <a16:creationId xmlns:a16="http://schemas.microsoft.com/office/drawing/2014/main" id="{1129417C-BC59-4727-8860-B662DA8DBCD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4125" y="2480449"/>
            <a:ext cx="891703" cy="891703"/>
          </a:xfrm>
          <a:prstGeom prst="rect">
            <a:avLst/>
          </a:prstGeom>
        </p:spPr>
      </p:pic>
      <p:pic>
        <p:nvPicPr>
          <p:cNvPr id="95" name="Picture 94" descr="A picture containing lamp, light&#10;&#10;Description automatically generated">
            <a:extLst>
              <a:ext uri="{FF2B5EF4-FFF2-40B4-BE49-F238E27FC236}">
                <a16:creationId xmlns:a16="http://schemas.microsoft.com/office/drawing/2014/main" id="{545CBA29-06B8-4812-875E-94D6F9306D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876972" y="2477704"/>
            <a:ext cx="866435" cy="866435"/>
          </a:xfrm>
          <a:prstGeom prst="rect">
            <a:avLst/>
          </a:prstGeom>
        </p:spPr>
      </p:pic>
      <p:pic>
        <p:nvPicPr>
          <p:cNvPr id="96" name="Picture 6">
            <a:extLst>
              <a:ext uri="{FF2B5EF4-FFF2-40B4-BE49-F238E27FC236}">
                <a16:creationId xmlns:a16="http://schemas.microsoft.com/office/drawing/2014/main" id="{BB67859D-47CB-4D84-B645-0A80424696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37954" y="3059636"/>
            <a:ext cx="56197" cy="8897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a:extLst>
              <a:ext uri="{FF2B5EF4-FFF2-40B4-BE49-F238E27FC236}">
                <a16:creationId xmlns:a16="http://schemas.microsoft.com/office/drawing/2014/main" id="{26B6F159-10ED-487F-A39E-847B9F8127A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68001" y="3044448"/>
            <a:ext cx="78997" cy="12779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a:extLst>
              <a:ext uri="{FF2B5EF4-FFF2-40B4-BE49-F238E27FC236}">
                <a16:creationId xmlns:a16="http://schemas.microsoft.com/office/drawing/2014/main" id="{47C8DA08-0764-44C4-A3D7-9A1D70A4ED2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8759" y="5051096"/>
            <a:ext cx="10550305" cy="533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21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76" y="3431226"/>
            <a:ext cx="6822395" cy="3117411"/>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6158" name="Picture 14">
            <a:extLst>
              <a:ext uri="{FF2B5EF4-FFF2-40B4-BE49-F238E27FC236}">
                <a16:creationId xmlns:a16="http://schemas.microsoft.com/office/drawing/2014/main" id="{ED1A8BB2-7544-410C-B2EB-618EC6BF4C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4924" y="883558"/>
            <a:ext cx="4965939" cy="26317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a:extLst>
              <a:ext uri="{FF2B5EF4-FFF2-40B4-BE49-F238E27FC236}">
                <a16:creationId xmlns:a16="http://schemas.microsoft.com/office/drawing/2014/main" id="{73D0524D-FD21-422C-B9F1-7856C6748E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45747" y="1627375"/>
            <a:ext cx="249138" cy="8897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39D57A91-0E79-4B3C-8C32-1215E35A1E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8860" y="2030286"/>
            <a:ext cx="4798066" cy="43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296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7180" name="Picture 12">
            <a:extLst>
              <a:ext uri="{FF2B5EF4-FFF2-40B4-BE49-F238E27FC236}">
                <a16:creationId xmlns:a16="http://schemas.microsoft.com/office/drawing/2014/main" id="{03ACE413-E4F6-4795-B5F3-FEED26F75E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50" y="900282"/>
            <a:ext cx="5895169" cy="46944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9182CCE7-F0F0-4D67-B20D-65B2D51C52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13869" y="3429000"/>
            <a:ext cx="533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1D0C731-CDDA-48B0-9318-EF2D5D7776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9799" y="941429"/>
            <a:ext cx="113640" cy="450390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02ADED0-057D-4DA0-9800-542A8EFAF4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9153" y="846179"/>
            <a:ext cx="425974" cy="469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75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9218" name="Picture 2">
            <a:extLst>
              <a:ext uri="{FF2B5EF4-FFF2-40B4-BE49-F238E27FC236}">
                <a16:creationId xmlns:a16="http://schemas.microsoft.com/office/drawing/2014/main" id="{E5EEC047-2A44-44AF-A872-0A886526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65" y="1474011"/>
            <a:ext cx="9327983" cy="6308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5E7F415-EE1D-429C-94C9-A94A7A63B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579" y="500779"/>
            <a:ext cx="9737557" cy="5020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82C9C1-CFCE-4247-911C-3D6B7E5BE0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8663" y="3027824"/>
            <a:ext cx="2145689" cy="2145689"/>
          </a:xfrm>
          <a:prstGeom prst="rect">
            <a:avLst/>
          </a:prstGeom>
        </p:spPr>
      </p:pic>
      <p:pic>
        <p:nvPicPr>
          <p:cNvPr id="14" name="Picture 13">
            <a:extLst>
              <a:ext uri="{FF2B5EF4-FFF2-40B4-BE49-F238E27FC236}">
                <a16:creationId xmlns:a16="http://schemas.microsoft.com/office/drawing/2014/main" id="{29DA909F-9F82-4BF5-B4F1-AD7B363718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49452" y="3981842"/>
            <a:ext cx="2390140" cy="2390140"/>
          </a:xfrm>
          <a:prstGeom prst="rect">
            <a:avLst/>
          </a:prstGeom>
        </p:spPr>
      </p:pic>
      <p:pic>
        <p:nvPicPr>
          <p:cNvPr id="39" name="Picture 38" descr="A picture containing accessory&#10;&#10;Description automatically generated">
            <a:extLst>
              <a:ext uri="{FF2B5EF4-FFF2-40B4-BE49-F238E27FC236}">
                <a16:creationId xmlns:a16="http://schemas.microsoft.com/office/drawing/2014/main" id="{64DCF1AE-9BC9-4E4F-A38E-5701DDFD91D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0366" y="2092084"/>
            <a:ext cx="2247945" cy="2247945"/>
          </a:xfrm>
          <a:prstGeom prst="rect">
            <a:avLst/>
          </a:prstGeom>
        </p:spPr>
      </p:pic>
      <p:pic>
        <p:nvPicPr>
          <p:cNvPr id="41" name="Picture 40" descr="A picture containing dark&#10;&#10;Description automatically generated">
            <a:extLst>
              <a:ext uri="{FF2B5EF4-FFF2-40B4-BE49-F238E27FC236}">
                <a16:creationId xmlns:a16="http://schemas.microsoft.com/office/drawing/2014/main" id="{054B14D8-B2EC-4629-B38A-52DFA40D90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56464" y="3850756"/>
            <a:ext cx="2247945" cy="2247945"/>
          </a:xfrm>
          <a:prstGeom prst="rect">
            <a:avLst/>
          </a:prstGeom>
        </p:spPr>
      </p:pic>
      <p:pic>
        <p:nvPicPr>
          <p:cNvPr id="43" name="Picture 42" descr="A picture containing accessory&#10;&#10;Description automatically generated">
            <a:extLst>
              <a:ext uri="{FF2B5EF4-FFF2-40B4-BE49-F238E27FC236}">
                <a16:creationId xmlns:a16="http://schemas.microsoft.com/office/drawing/2014/main" id="{3B49E9E6-AE66-4D80-BBC8-FB3E83F12D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93474" y="2220661"/>
            <a:ext cx="2247945" cy="2247945"/>
          </a:xfrm>
          <a:prstGeom prst="rect">
            <a:avLst/>
          </a:prstGeom>
        </p:spPr>
      </p:pic>
      <p:pic>
        <p:nvPicPr>
          <p:cNvPr id="45" name="Picture 44">
            <a:extLst>
              <a:ext uri="{FF2B5EF4-FFF2-40B4-BE49-F238E27FC236}">
                <a16:creationId xmlns:a16="http://schemas.microsoft.com/office/drawing/2014/main" id="{E47D2D62-4371-4E2C-AC17-3B88534B900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01723" y="3058907"/>
            <a:ext cx="2247945" cy="2247945"/>
          </a:xfrm>
          <a:prstGeom prst="rect">
            <a:avLst/>
          </a:prstGeom>
        </p:spPr>
      </p:pic>
    </p:spTree>
    <p:extLst>
      <p:ext uri="{BB962C8B-B14F-4D97-AF65-F5344CB8AC3E}">
        <p14:creationId xmlns:p14="http://schemas.microsoft.com/office/powerpoint/2010/main" val="2086242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a:extLst>
              <a:ext uri="{FF2B5EF4-FFF2-40B4-BE49-F238E27FC236}">
                <a16:creationId xmlns:a16="http://schemas.microsoft.com/office/drawing/2014/main" id="{A3139D8A-299C-43C4-9857-F9E268B57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69204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9218" name="Picture 2">
            <a:extLst>
              <a:ext uri="{FF2B5EF4-FFF2-40B4-BE49-F238E27FC236}">
                <a16:creationId xmlns:a16="http://schemas.microsoft.com/office/drawing/2014/main" id="{E5EEC047-2A44-44AF-A872-0A88652621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365" y="1474011"/>
            <a:ext cx="9327983" cy="63087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5E7F415-EE1D-429C-94C9-A94A7A63B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579" y="500779"/>
            <a:ext cx="9737557" cy="5020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vector graphics&#10;&#10;Description automatically generated">
            <a:extLst>
              <a:ext uri="{FF2B5EF4-FFF2-40B4-BE49-F238E27FC236}">
                <a16:creationId xmlns:a16="http://schemas.microsoft.com/office/drawing/2014/main" id="{A2516E24-B879-479C-97C0-4E143CCD4F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3700" y="2796590"/>
            <a:ext cx="3164330" cy="3164330"/>
          </a:xfrm>
          <a:prstGeom prst="rect">
            <a:avLst/>
          </a:prstGeom>
        </p:spPr>
      </p:pic>
      <p:pic>
        <p:nvPicPr>
          <p:cNvPr id="5" name="Picture 4" descr="A picture containing vector graphics, light&#10;&#10;Description automatically generated">
            <a:extLst>
              <a:ext uri="{FF2B5EF4-FFF2-40B4-BE49-F238E27FC236}">
                <a16:creationId xmlns:a16="http://schemas.microsoft.com/office/drawing/2014/main" id="{4ECBFA7D-07EA-4471-A0BC-6AEEF975F1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3875" y="1889170"/>
            <a:ext cx="3047867" cy="3047867"/>
          </a:xfrm>
          <a:prstGeom prst="rect">
            <a:avLst/>
          </a:prstGeom>
        </p:spPr>
      </p:pic>
      <p:pic>
        <p:nvPicPr>
          <p:cNvPr id="9" name="Picture 8" descr="A picture containing vector graphics&#10;&#10;Description automatically generated">
            <a:extLst>
              <a:ext uri="{FF2B5EF4-FFF2-40B4-BE49-F238E27FC236}">
                <a16:creationId xmlns:a16="http://schemas.microsoft.com/office/drawing/2014/main" id="{D709FFF1-9B53-47C6-89A5-5867033B3D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94840" y="3638097"/>
            <a:ext cx="3047867" cy="3047867"/>
          </a:xfrm>
          <a:prstGeom prst="rect">
            <a:avLst/>
          </a:prstGeom>
        </p:spPr>
      </p:pic>
      <p:pic>
        <p:nvPicPr>
          <p:cNvPr id="15" name="Picture 14" descr="A picture containing vector graphics, light&#10;&#10;Description automatically generated">
            <a:extLst>
              <a:ext uri="{FF2B5EF4-FFF2-40B4-BE49-F238E27FC236}">
                <a16:creationId xmlns:a16="http://schemas.microsoft.com/office/drawing/2014/main" id="{7FF18FB7-7A33-4F89-AB98-D898AFF51D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69244" y="3922419"/>
            <a:ext cx="2390140" cy="2390140"/>
          </a:xfrm>
          <a:prstGeom prst="rect">
            <a:avLst/>
          </a:prstGeom>
        </p:spPr>
      </p:pic>
      <p:pic>
        <p:nvPicPr>
          <p:cNvPr id="17" name="Picture 16" descr="A group of light bulbs&#10;&#10;Description automatically generated with low confidence">
            <a:extLst>
              <a:ext uri="{FF2B5EF4-FFF2-40B4-BE49-F238E27FC236}">
                <a16:creationId xmlns:a16="http://schemas.microsoft.com/office/drawing/2014/main" id="{F564C2E5-0CC6-459D-AAB7-3EC697BFE7B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47590" y="2156604"/>
            <a:ext cx="2390140" cy="2390140"/>
          </a:xfrm>
          <a:prstGeom prst="rect">
            <a:avLst/>
          </a:prstGeom>
        </p:spPr>
      </p:pic>
      <p:pic>
        <p:nvPicPr>
          <p:cNvPr id="19" name="Picture 18">
            <a:extLst>
              <a:ext uri="{FF2B5EF4-FFF2-40B4-BE49-F238E27FC236}">
                <a16:creationId xmlns:a16="http://schemas.microsoft.com/office/drawing/2014/main" id="{948FA103-1659-4457-A21A-83B5C8E31A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85196" y="3258621"/>
            <a:ext cx="2125368" cy="2125368"/>
          </a:xfrm>
          <a:prstGeom prst="rect">
            <a:avLst/>
          </a:prstGeom>
        </p:spPr>
      </p:pic>
    </p:spTree>
    <p:extLst>
      <p:ext uri="{BB962C8B-B14F-4D97-AF65-F5344CB8AC3E}">
        <p14:creationId xmlns:p14="http://schemas.microsoft.com/office/powerpoint/2010/main" val="1293832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479" y="1371626"/>
            <a:ext cx="4627519" cy="1588142"/>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5333" y="1424970"/>
            <a:ext cx="5448188" cy="1481454"/>
          </a:xfrm>
          <a:prstGeom prst="rect">
            <a:avLst/>
          </a:prstGeom>
        </p:spPr>
      </p:pic>
      <p:pic>
        <p:nvPicPr>
          <p:cNvPr id="10246" name="Picture 6" descr="Configuration - Manim Community v0.10.0">
            <a:extLst>
              <a:ext uri="{FF2B5EF4-FFF2-40B4-BE49-F238E27FC236}">
                <a16:creationId xmlns:a16="http://schemas.microsoft.com/office/drawing/2014/main" id="{09A42612-97D3-4145-9C9C-79031EB740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845" y="3529261"/>
            <a:ext cx="2735180" cy="273518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53F271CF-AB15-4700-ADF5-D85C7AF55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932" y="214813"/>
            <a:ext cx="71723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Python Transparent Background - Graphic Design | Full Size PNG Download |  SeekPNG">
            <a:extLst>
              <a:ext uri="{FF2B5EF4-FFF2-40B4-BE49-F238E27FC236}">
                <a16:creationId xmlns:a16="http://schemas.microsoft.com/office/drawing/2014/main" id="{BD25F26C-37C5-4846-902D-BA7ECECA35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7275" y="3445645"/>
            <a:ext cx="2926477" cy="2926477"/>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Logo — blender.org">
            <a:extLst>
              <a:ext uri="{FF2B5EF4-FFF2-40B4-BE49-F238E27FC236}">
                <a16:creationId xmlns:a16="http://schemas.microsoft.com/office/drawing/2014/main" id="{95D70EE9-0949-4663-8A9A-910E338F61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4002" y="4108558"/>
            <a:ext cx="5237747" cy="160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438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026" name="Picture 2">
            <a:extLst>
              <a:ext uri="{FF2B5EF4-FFF2-40B4-BE49-F238E27FC236}">
                <a16:creationId xmlns:a16="http://schemas.microsoft.com/office/drawing/2014/main" id="{67B91185-F4C7-4C34-B726-85CE1CB5A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28" y="724535"/>
            <a:ext cx="3705225" cy="552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3772F8-386D-45E9-8201-8ADF91F68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8" y="1896746"/>
            <a:ext cx="578644" cy="5000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4EA109C-B374-4254-AD8C-02667D59ED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5575" y="1915003"/>
            <a:ext cx="2814638" cy="5429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EB02CC3-02CE-4202-ADD6-306C7C7C3E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3253" y="1988664"/>
            <a:ext cx="2064544" cy="42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3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026" name="Picture 2">
            <a:extLst>
              <a:ext uri="{FF2B5EF4-FFF2-40B4-BE49-F238E27FC236}">
                <a16:creationId xmlns:a16="http://schemas.microsoft.com/office/drawing/2014/main" id="{67B91185-F4C7-4C34-B726-85CE1CB5A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559" y="619761"/>
            <a:ext cx="2885122" cy="4301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3772F8-386D-45E9-8201-8ADF91F68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8" y="1458940"/>
            <a:ext cx="487743" cy="4215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4EA109C-B374-4254-AD8C-02667D59ED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7124" y="1470232"/>
            <a:ext cx="2372476" cy="45763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EB02CC3-02CE-4202-ADD6-306C7C7C3E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423" y="1492058"/>
            <a:ext cx="1740217" cy="3552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112" y="1458940"/>
            <a:ext cx="4916013" cy="4916013"/>
          </a:xfrm>
          <a:prstGeom prst="rect">
            <a:avLst/>
          </a:prstGeom>
        </p:spPr>
      </p:pic>
      <p:pic>
        <p:nvPicPr>
          <p:cNvPr id="2050" name="Picture 2">
            <a:extLst>
              <a:ext uri="{FF2B5EF4-FFF2-40B4-BE49-F238E27FC236}">
                <a16:creationId xmlns:a16="http://schemas.microsoft.com/office/drawing/2014/main" id="{FAA5190C-4EF5-4403-B605-FA861E5A3D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3535" y="656048"/>
            <a:ext cx="3226705" cy="488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66" y="2447525"/>
            <a:ext cx="5419222" cy="2476248"/>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13535" y="5802848"/>
            <a:ext cx="2631413" cy="903088"/>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23146" y="5852188"/>
            <a:ext cx="2971925" cy="808116"/>
          </a:xfrm>
          <a:prstGeom prst="rect">
            <a:avLst/>
          </a:prstGeom>
        </p:spPr>
      </p:pic>
    </p:spTree>
    <p:extLst>
      <p:ext uri="{BB962C8B-B14F-4D97-AF65-F5344CB8AC3E}">
        <p14:creationId xmlns:p14="http://schemas.microsoft.com/office/powerpoint/2010/main" val="398532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3" name="Picture 2" descr="A picture containing vector graphics&#10;&#10;Description automatically generated">
            <a:extLst>
              <a:ext uri="{FF2B5EF4-FFF2-40B4-BE49-F238E27FC236}">
                <a16:creationId xmlns:a16="http://schemas.microsoft.com/office/drawing/2014/main" id="{1499B97A-1FE4-4AD9-BF0A-1C16F3ECA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024" y="1941987"/>
            <a:ext cx="4916013" cy="4916013"/>
          </a:xfrm>
          <a:prstGeom prst="rect">
            <a:avLst/>
          </a:prstGeom>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754" y="3219660"/>
            <a:ext cx="5419222" cy="2476248"/>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3535" y="5802848"/>
            <a:ext cx="2631413" cy="903088"/>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3146" y="5852188"/>
            <a:ext cx="2971925" cy="808116"/>
          </a:xfrm>
          <a:prstGeom prst="rect">
            <a:avLst/>
          </a:prstGeom>
        </p:spPr>
      </p:pic>
    </p:spTree>
    <p:extLst>
      <p:ext uri="{BB962C8B-B14F-4D97-AF65-F5344CB8AC3E}">
        <p14:creationId xmlns:p14="http://schemas.microsoft.com/office/powerpoint/2010/main" val="359131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5" name="Picture 4" descr="A picture containing text, scoreboard, cup&#10;&#10;Description automatically generated">
            <a:extLst>
              <a:ext uri="{FF2B5EF4-FFF2-40B4-BE49-F238E27FC236}">
                <a16:creationId xmlns:a16="http://schemas.microsoft.com/office/drawing/2014/main" id="{18E082B8-C443-4F34-97A2-B99A75415DBF}"/>
              </a:ext>
            </a:extLst>
          </p:cNvPr>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5136563" y="2748835"/>
            <a:ext cx="6822395" cy="3117411"/>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43" name="Picture 42" descr="A picture containing vector graphics&#10;&#10;Description automatically generated">
            <a:extLst>
              <a:ext uri="{FF2B5EF4-FFF2-40B4-BE49-F238E27FC236}">
                <a16:creationId xmlns:a16="http://schemas.microsoft.com/office/drawing/2014/main" id="{DEE76FD8-2755-4611-AD57-59FC00AC09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54" y="1215025"/>
            <a:ext cx="5027609" cy="5027609"/>
          </a:xfrm>
          <a:prstGeom prst="rect">
            <a:avLst/>
          </a:prstGeom>
        </p:spPr>
      </p:pic>
      <p:pic>
        <p:nvPicPr>
          <p:cNvPr id="50" name="Picture 49">
            <a:extLst>
              <a:ext uri="{FF2B5EF4-FFF2-40B4-BE49-F238E27FC236}">
                <a16:creationId xmlns:a16="http://schemas.microsoft.com/office/drawing/2014/main" id="{4D703C33-8538-4C78-8A20-107AAFA91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78454" y="1757081"/>
            <a:ext cx="6138611" cy="280756"/>
          </a:xfrm>
          <a:prstGeom prst="rect">
            <a:avLst/>
          </a:prstGeom>
        </p:spPr>
      </p:pic>
    </p:spTree>
    <p:extLst>
      <p:ext uri="{BB962C8B-B14F-4D97-AF65-F5344CB8AC3E}">
        <p14:creationId xmlns:p14="http://schemas.microsoft.com/office/powerpoint/2010/main" val="3626485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43" name="Picture 42" descr="A picture containing vector graphics&#10;&#10;Description automatically generated">
            <a:extLst>
              <a:ext uri="{FF2B5EF4-FFF2-40B4-BE49-F238E27FC236}">
                <a16:creationId xmlns:a16="http://schemas.microsoft.com/office/drawing/2014/main" id="{DEE76FD8-2755-4611-AD57-59FC00AC09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54" y="1215025"/>
            <a:ext cx="5027609" cy="5027609"/>
          </a:xfrm>
          <a:prstGeom prst="rect">
            <a:avLst/>
          </a:prstGeom>
        </p:spPr>
      </p:pic>
      <p:pic>
        <p:nvPicPr>
          <p:cNvPr id="50" name="Picture 49">
            <a:extLst>
              <a:ext uri="{FF2B5EF4-FFF2-40B4-BE49-F238E27FC236}">
                <a16:creationId xmlns:a16="http://schemas.microsoft.com/office/drawing/2014/main" id="{4D703C33-8538-4C78-8A20-107AAFA91F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5554" y="1728592"/>
            <a:ext cx="6761511" cy="309245"/>
          </a:xfrm>
          <a:prstGeom prst="rect">
            <a:avLst/>
          </a:prstGeom>
        </p:spPr>
      </p:pic>
      <p:pic>
        <p:nvPicPr>
          <p:cNvPr id="9" name="Picture 4">
            <a:extLst>
              <a:ext uri="{FF2B5EF4-FFF2-40B4-BE49-F238E27FC236}">
                <a16:creationId xmlns:a16="http://schemas.microsoft.com/office/drawing/2014/main" id="{D9D8485C-7B19-4DDA-A67C-31B2AAEFC7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5554" y="2180448"/>
            <a:ext cx="6534796" cy="330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261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43" name="Picture 42" descr="A picture containing vector graphics&#10;&#10;Description automatically generated">
            <a:extLst>
              <a:ext uri="{FF2B5EF4-FFF2-40B4-BE49-F238E27FC236}">
                <a16:creationId xmlns:a16="http://schemas.microsoft.com/office/drawing/2014/main" id="{DEE76FD8-2755-4611-AD57-59FC00AC098E}"/>
              </a:ext>
            </a:extLst>
          </p:cNvPr>
          <p:cNvPicPr>
            <a:picLocks noChangeAspect="1"/>
          </p:cNvPicPr>
          <p:nvPr/>
        </p:nvPicPr>
        <p:blipFill>
          <a:blip r:embed="rId6">
            <a:alphaModFix amt="15000"/>
            <a:extLst>
              <a:ext uri="{28A0092B-C50C-407E-A947-70E740481C1C}">
                <a14:useLocalDpi xmlns:a14="http://schemas.microsoft.com/office/drawing/2010/main" val="0"/>
              </a:ext>
            </a:extLst>
          </a:blip>
          <a:stretch>
            <a:fillRect/>
          </a:stretch>
        </p:blipFill>
        <p:spPr>
          <a:xfrm>
            <a:off x="0" y="1503124"/>
            <a:ext cx="5027609" cy="5027609"/>
          </a:xfrm>
          <a:prstGeom prst="rect">
            <a:avLst/>
          </a:prstGeom>
        </p:spPr>
      </p:pic>
      <p:pic>
        <p:nvPicPr>
          <p:cNvPr id="50" name="Picture 49">
            <a:extLst>
              <a:ext uri="{FF2B5EF4-FFF2-40B4-BE49-F238E27FC236}">
                <a16:creationId xmlns:a16="http://schemas.microsoft.com/office/drawing/2014/main" id="{4D703C33-8538-4C78-8A20-107AAFA91F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127" y="1199319"/>
            <a:ext cx="6761511" cy="309245"/>
          </a:xfrm>
          <a:prstGeom prst="rect">
            <a:avLst/>
          </a:prstGeom>
        </p:spPr>
      </p:pic>
      <p:pic>
        <p:nvPicPr>
          <p:cNvPr id="9" name="Picture 4">
            <a:extLst>
              <a:ext uri="{FF2B5EF4-FFF2-40B4-BE49-F238E27FC236}">
                <a16:creationId xmlns:a16="http://schemas.microsoft.com/office/drawing/2014/main" id="{D9D8485C-7B19-4DDA-A67C-31B2AAEFC7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127" y="1647297"/>
            <a:ext cx="6534796" cy="3301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text, scoreboard, cup&#10;&#10;Description automatically generated">
            <a:extLst>
              <a:ext uri="{FF2B5EF4-FFF2-40B4-BE49-F238E27FC236}">
                <a16:creationId xmlns:a16="http://schemas.microsoft.com/office/drawing/2014/main" id="{F88FECA5-F36A-4C93-B951-11852D2EE830}"/>
              </a:ext>
            </a:extLst>
          </p:cNvPr>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5172676" y="2541270"/>
            <a:ext cx="6822395" cy="3117411"/>
          </a:xfrm>
          <a:prstGeom prst="rect">
            <a:avLst/>
          </a:prstGeom>
        </p:spPr>
      </p:pic>
    </p:spTree>
    <p:extLst>
      <p:ext uri="{BB962C8B-B14F-4D97-AF65-F5344CB8AC3E}">
        <p14:creationId xmlns:p14="http://schemas.microsoft.com/office/powerpoint/2010/main" val="3846714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951C0E13-E342-47EF-9F5A-9AC7CFD4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8" name="Picture 7" descr="A picture containing text, clipart, sign&#10;&#10;Description automatically generated">
            <a:extLst>
              <a:ext uri="{FF2B5EF4-FFF2-40B4-BE49-F238E27FC236}">
                <a16:creationId xmlns:a16="http://schemas.microsoft.com/office/drawing/2014/main" id="{68833D10-C415-43AE-A195-635DFBC66C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5079" y="6063941"/>
            <a:ext cx="1812447" cy="622023"/>
          </a:xfrm>
          <a:prstGeom prst="rect">
            <a:avLst/>
          </a:prstGeom>
        </p:spPr>
      </p:pic>
      <p:pic>
        <p:nvPicPr>
          <p:cNvPr id="10" name="Picture 9" descr="Text, logo&#10;&#10;Description automatically generated">
            <a:extLst>
              <a:ext uri="{FF2B5EF4-FFF2-40B4-BE49-F238E27FC236}">
                <a16:creationId xmlns:a16="http://schemas.microsoft.com/office/drawing/2014/main" id="{4491BA2A-C982-409D-BACA-7335E3510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7526" y="6038282"/>
            <a:ext cx="2287545" cy="622022"/>
          </a:xfrm>
          <a:prstGeom prst="rect">
            <a:avLst/>
          </a:prstGeom>
        </p:spPr>
      </p:pic>
      <p:pic>
        <p:nvPicPr>
          <p:cNvPr id="9" name="Picture 4">
            <a:extLst>
              <a:ext uri="{FF2B5EF4-FFF2-40B4-BE49-F238E27FC236}">
                <a16:creationId xmlns:a16="http://schemas.microsoft.com/office/drawing/2014/main" id="{D9D8485C-7B19-4DDA-A67C-31B2AAEFC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5297" y="1998025"/>
            <a:ext cx="6534796" cy="33014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B873FC69-C2D7-4F8C-98B1-7BC556BA2B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3557" y="2890835"/>
            <a:ext cx="249138" cy="889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9C004A3-5411-4DD5-A20A-240AB0E97A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6854" y="3542480"/>
            <a:ext cx="4798066" cy="43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175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TotalTime>
  <Words>715</Words>
  <Application>Microsoft Office PowerPoint</Application>
  <PresentationFormat>Widescreen</PresentationFormat>
  <Paragraphs>82</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Carvalho Ferreira, Pedro de</dc:creator>
  <cp:lastModifiedBy>Carvalho Ferreira, Pedro de</cp:lastModifiedBy>
  <cp:revision>11</cp:revision>
  <dcterms:created xsi:type="dcterms:W3CDTF">2021-09-11T11:19:35Z</dcterms:created>
  <dcterms:modified xsi:type="dcterms:W3CDTF">2021-09-14T21:06:03Z</dcterms:modified>
</cp:coreProperties>
</file>